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67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FF292-35F9-47A8-801A-9135B19A944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F80B59C-CC71-4335-9A00-FE21F324175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3BA8370-ACF6-4887-A345-4DFEF0639BB0}"/>
              </a:ext>
            </a:extLst>
          </p:cNvPr>
          <p:cNvSpPr>
            <a:spLocks noGrp="1"/>
          </p:cNvSpPr>
          <p:nvPr>
            <p:ph type="dt" sz="half" idx="10"/>
          </p:nvPr>
        </p:nvSpPr>
        <p:spPr/>
        <p:txBody>
          <a:bodyPr/>
          <a:lstStyle/>
          <a:p>
            <a:fld id="{CD143215-511F-4D04-9FE8-904694BF312A}" type="datetimeFigureOut">
              <a:rPr lang="en-GB" smtClean="0"/>
              <a:t>04/11/2021</a:t>
            </a:fld>
            <a:endParaRPr lang="en-GB"/>
          </a:p>
        </p:txBody>
      </p:sp>
      <p:sp>
        <p:nvSpPr>
          <p:cNvPr id="5" name="Footer Placeholder 4">
            <a:extLst>
              <a:ext uri="{FF2B5EF4-FFF2-40B4-BE49-F238E27FC236}">
                <a16:creationId xmlns:a16="http://schemas.microsoft.com/office/drawing/2014/main" id="{4606FA10-4FDA-4737-9FA3-C35FEA55FC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811CB1-B3DF-4DD6-B1E1-7C2562F14D74}"/>
              </a:ext>
            </a:extLst>
          </p:cNvPr>
          <p:cNvSpPr>
            <a:spLocks noGrp="1"/>
          </p:cNvSpPr>
          <p:nvPr>
            <p:ph type="sldNum" sz="quarter" idx="12"/>
          </p:nvPr>
        </p:nvSpPr>
        <p:spPr/>
        <p:txBody>
          <a:bodyPr/>
          <a:lstStyle/>
          <a:p>
            <a:fld id="{F6DCF53A-6568-4C8C-ACE5-79150AE8BA95}" type="slidenum">
              <a:rPr lang="en-GB" smtClean="0"/>
              <a:t>‹#›</a:t>
            </a:fld>
            <a:endParaRPr lang="en-GB"/>
          </a:p>
        </p:txBody>
      </p:sp>
    </p:spTree>
    <p:extLst>
      <p:ext uri="{BB962C8B-B14F-4D97-AF65-F5344CB8AC3E}">
        <p14:creationId xmlns:p14="http://schemas.microsoft.com/office/powerpoint/2010/main" val="36204505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38474F-3A00-4E02-8330-4876BEC2A17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CBC57E9-85F4-467F-A1E2-BF020BD4919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594DAAE-9473-4B4D-A44E-7752BF049EA1}"/>
              </a:ext>
            </a:extLst>
          </p:cNvPr>
          <p:cNvSpPr>
            <a:spLocks noGrp="1"/>
          </p:cNvSpPr>
          <p:nvPr>
            <p:ph type="dt" sz="half" idx="10"/>
          </p:nvPr>
        </p:nvSpPr>
        <p:spPr/>
        <p:txBody>
          <a:bodyPr/>
          <a:lstStyle/>
          <a:p>
            <a:fld id="{CD143215-511F-4D04-9FE8-904694BF312A}" type="datetimeFigureOut">
              <a:rPr lang="en-GB" smtClean="0"/>
              <a:t>04/11/2021</a:t>
            </a:fld>
            <a:endParaRPr lang="en-GB"/>
          </a:p>
        </p:txBody>
      </p:sp>
      <p:sp>
        <p:nvSpPr>
          <p:cNvPr id="5" name="Footer Placeholder 4">
            <a:extLst>
              <a:ext uri="{FF2B5EF4-FFF2-40B4-BE49-F238E27FC236}">
                <a16:creationId xmlns:a16="http://schemas.microsoft.com/office/drawing/2014/main" id="{5D377104-CF04-4E46-B8C1-B12E345F98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50F943F-9A23-4820-A384-4F822D42C754}"/>
              </a:ext>
            </a:extLst>
          </p:cNvPr>
          <p:cNvSpPr>
            <a:spLocks noGrp="1"/>
          </p:cNvSpPr>
          <p:nvPr>
            <p:ph type="sldNum" sz="quarter" idx="12"/>
          </p:nvPr>
        </p:nvSpPr>
        <p:spPr/>
        <p:txBody>
          <a:bodyPr/>
          <a:lstStyle/>
          <a:p>
            <a:fld id="{F6DCF53A-6568-4C8C-ACE5-79150AE8BA95}" type="slidenum">
              <a:rPr lang="en-GB" smtClean="0"/>
              <a:t>‹#›</a:t>
            </a:fld>
            <a:endParaRPr lang="en-GB"/>
          </a:p>
        </p:txBody>
      </p:sp>
    </p:spTree>
    <p:extLst>
      <p:ext uri="{BB962C8B-B14F-4D97-AF65-F5344CB8AC3E}">
        <p14:creationId xmlns:p14="http://schemas.microsoft.com/office/powerpoint/2010/main" val="34641247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ED8811-36C4-404C-923B-0801D95C687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81A16D9-4311-4086-AF6E-0E8B3E457CD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28DD627-20DB-4084-B18E-D8F94CB17B96}"/>
              </a:ext>
            </a:extLst>
          </p:cNvPr>
          <p:cNvSpPr>
            <a:spLocks noGrp="1"/>
          </p:cNvSpPr>
          <p:nvPr>
            <p:ph type="dt" sz="half" idx="10"/>
          </p:nvPr>
        </p:nvSpPr>
        <p:spPr/>
        <p:txBody>
          <a:bodyPr/>
          <a:lstStyle/>
          <a:p>
            <a:fld id="{CD143215-511F-4D04-9FE8-904694BF312A}" type="datetimeFigureOut">
              <a:rPr lang="en-GB" smtClean="0"/>
              <a:t>04/11/2021</a:t>
            </a:fld>
            <a:endParaRPr lang="en-GB"/>
          </a:p>
        </p:txBody>
      </p:sp>
      <p:sp>
        <p:nvSpPr>
          <p:cNvPr id="5" name="Footer Placeholder 4">
            <a:extLst>
              <a:ext uri="{FF2B5EF4-FFF2-40B4-BE49-F238E27FC236}">
                <a16:creationId xmlns:a16="http://schemas.microsoft.com/office/drawing/2014/main" id="{E91EFD93-A8A9-4914-BFA5-8F0E4B1292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7C88C3D-A884-4DAB-9622-3428E3DF80F4}"/>
              </a:ext>
            </a:extLst>
          </p:cNvPr>
          <p:cNvSpPr>
            <a:spLocks noGrp="1"/>
          </p:cNvSpPr>
          <p:nvPr>
            <p:ph type="sldNum" sz="quarter" idx="12"/>
          </p:nvPr>
        </p:nvSpPr>
        <p:spPr/>
        <p:txBody>
          <a:bodyPr/>
          <a:lstStyle/>
          <a:p>
            <a:fld id="{F6DCF53A-6568-4C8C-ACE5-79150AE8BA95}" type="slidenum">
              <a:rPr lang="en-GB" smtClean="0"/>
              <a:t>‹#›</a:t>
            </a:fld>
            <a:endParaRPr lang="en-GB"/>
          </a:p>
        </p:txBody>
      </p:sp>
    </p:spTree>
    <p:extLst>
      <p:ext uri="{BB962C8B-B14F-4D97-AF65-F5344CB8AC3E}">
        <p14:creationId xmlns:p14="http://schemas.microsoft.com/office/powerpoint/2010/main" val="3620541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5947CC-7773-4814-8811-B387E5180A8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26B8745-D804-4E54-B4C0-0EB3311F70A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4465219-2CD0-464C-B965-3E8977E79D7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68099E6-7CBA-4614-AAEE-C61CD5C0B425}"/>
              </a:ext>
            </a:extLst>
          </p:cNvPr>
          <p:cNvSpPr>
            <a:spLocks noGrp="1"/>
          </p:cNvSpPr>
          <p:nvPr>
            <p:ph type="dt" sz="half" idx="10"/>
          </p:nvPr>
        </p:nvSpPr>
        <p:spPr/>
        <p:txBody>
          <a:bodyPr/>
          <a:lstStyle/>
          <a:p>
            <a:fld id="{CD143215-511F-4D04-9FE8-904694BF312A}" type="datetimeFigureOut">
              <a:rPr lang="en-GB" smtClean="0"/>
              <a:t>04/11/2021</a:t>
            </a:fld>
            <a:endParaRPr lang="en-GB"/>
          </a:p>
        </p:txBody>
      </p:sp>
      <p:sp>
        <p:nvSpPr>
          <p:cNvPr id="6" name="Footer Placeholder 5">
            <a:extLst>
              <a:ext uri="{FF2B5EF4-FFF2-40B4-BE49-F238E27FC236}">
                <a16:creationId xmlns:a16="http://schemas.microsoft.com/office/drawing/2014/main" id="{7CDDA9C8-784E-4DD3-8672-1535980C6CD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51867E4-6DC8-4C9C-A085-990BFE551881}"/>
              </a:ext>
            </a:extLst>
          </p:cNvPr>
          <p:cNvSpPr>
            <a:spLocks noGrp="1"/>
          </p:cNvSpPr>
          <p:nvPr>
            <p:ph type="sldNum" sz="quarter" idx="12"/>
          </p:nvPr>
        </p:nvSpPr>
        <p:spPr/>
        <p:txBody>
          <a:bodyPr/>
          <a:lstStyle/>
          <a:p>
            <a:fld id="{F6DCF53A-6568-4C8C-ACE5-79150AE8BA95}" type="slidenum">
              <a:rPr lang="en-GB" smtClean="0"/>
              <a:t>‹#›</a:t>
            </a:fld>
            <a:endParaRPr lang="en-GB"/>
          </a:p>
        </p:txBody>
      </p:sp>
    </p:spTree>
    <p:extLst>
      <p:ext uri="{BB962C8B-B14F-4D97-AF65-F5344CB8AC3E}">
        <p14:creationId xmlns:p14="http://schemas.microsoft.com/office/powerpoint/2010/main" val="29389507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878C08-7D03-4115-9334-2B93C8833A6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5A4A347-D106-44D1-9682-87569B85926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2AE6179-669E-4A76-BA19-3DFB52B5D8E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346669C-46FE-440A-BEBA-762D4064E03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C8E1694-E666-411A-B5DA-A603C50F23A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FA5B822-AB05-49CE-AA3E-D29483D11652}"/>
              </a:ext>
            </a:extLst>
          </p:cNvPr>
          <p:cNvSpPr>
            <a:spLocks noGrp="1"/>
          </p:cNvSpPr>
          <p:nvPr>
            <p:ph type="dt" sz="half" idx="10"/>
          </p:nvPr>
        </p:nvSpPr>
        <p:spPr/>
        <p:txBody>
          <a:bodyPr/>
          <a:lstStyle/>
          <a:p>
            <a:fld id="{CD143215-511F-4D04-9FE8-904694BF312A}" type="datetimeFigureOut">
              <a:rPr lang="en-GB" smtClean="0"/>
              <a:t>04/11/2021</a:t>
            </a:fld>
            <a:endParaRPr lang="en-GB"/>
          </a:p>
        </p:txBody>
      </p:sp>
      <p:sp>
        <p:nvSpPr>
          <p:cNvPr id="8" name="Footer Placeholder 7">
            <a:extLst>
              <a:ext uri="{FF2B5EF4-FFF2-40B4-BE49-F238E27FC236}">
                <a16:creationId xmlns:a16="http://schemas.microsoft.com/office/drawing/2014/main" id="{DBEED823-E157-48CE-A700-32C748B72AB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9947E47-71D5-49E1-8D96-B43E004E008E}"/>
              </a:ext>
            </a:extLst>
          </p:cNvPr>
          <p:cNvSpPr>
            <a:spLocks noGrp="1"/>
          </p:cNvSpPr>
          <p:nvPr>
            <p:ph type="sldNum" sz="quarter" idx="12"/>
          </p:nvPr>
        </p:nvSpPr>
        <p:spPr/>
        <p:txBody>
          <a:bodyPr/>
          <a:lstStyle/>
          <a:p>
            <a:fld id="{F6DCF53A-6568-4C8C-ACE5-79150AE8BA95}" type="slidenum">
              <a:rPr lang="en-GB" smtClean="0"/>
              <a:t>‹#›</a:t>
            </a:fld>
            <a:endParaRPr lang="en-GB"/>
          </a:p>
        </p:txBody>
      </p:sp>
    </p:spTree>
    <p:extLst>
      <p:ext uri="{BB962C8B-B14F-4D97-AF65-F5344CB8AC3E}">
        <p14:creationId xmlns:p14="http://schemas.microsoft.com/office/powerpoint/2010/main" val="20673494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3F1314-BD85-435E-928F-EAEC183E905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561D389-B04E-465D-B186-B47B223D5D91}"/>
              </a:ext>
            </a:extLst>
          </p:cNvPr>
          <p:cNvSpPr>
            <a:spLocks noGrp="1"/>
          </p:cNvSpPr>
          <p:nvPr>
            <p:ph type="dt" sz="half" idx="10"/>
          </p:nvPr>
        </p:nvSpPr>
        <p:spPr/>
        <p:txBody>
          <a:bodyPr/>
          <a:lstStyle/>
          <a:p>
            <a:fld id="{CD143215-511F-4D04-9FE8-904694BF312A}" type="datetimeFigureOut">
              <a:rPr lang="en-GB" smtClean="0"/>
              <a:t>04/11/2021</a:t>
            </a:fld>
            <a:endParaRPr lang="en-GB"/>
          </a:p>
        </p:txBody>
      </p:sp>
      <p:sp>
        <p:nvSpPr>
          <p:cNvPr id="4" name="Footer Placeholder 3">
            <a:extLst>
              <a:ext uri="{FF2B5EF4-FFF2-40B4-BE49-F238E27FC236}">
                <a16:creationId xmlns:a16="http://schemas.microsoft.com/office/drawing/2014/main" id="{C2A5A99B-1A0D-457A-A9F8-10B7FE296C5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14C9B05-868B-41BF-AB96-394F2AF70FAD}"/>
              </a:ext>
            </a:extLst>
          </p:cNvPr>
          <p:cNvSpPr>
            <a:spLocks noGrp="1"/>
          </p:cNvSpPr>
          <p:nvPr>
            <p:ph type="sldNum" sz="quarter" idx="12"/>
          </p:nvPr>
        </p:nvSpPr>
        <p:spPr/>
        <p:txBody>
          <a:bodyPr/>
          <a:lstStyle/>
          <a:p>
            <a:fld id="{F6DCF53A-6568-4C8C-ACE5-79150AE8BA95}" type="slidenum">
              <a:rPr lang="en-GB" smtClean="0"/>
              <a:t>‹#›</a:t>
            </a:fld>
            <a:endParaRPr lang="en-GB"/>
          </a:p>
        </p:txBody>
      </p:sp>
    </p:spTree>
    <p:extLst>
      <p:ext uri="{BB962C8B-B14F-4D97-AF65-F5344CB8AC3E}">
        <p14:creationId xmlns:p14="http://schemas.microsoft.com/office/powerpoint/2010/main" val="5452441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B1FBF9-BBEC-4629-972B-B80FF718BCE6}"/>
              </a:ext>
            </a:extLst>
          </p:cNvPr>
          <p:cNvSpPr>
            <a:spLocks noGrp="1"/>
          </p:cNvSpPr>
          <p:nvPr>
            <p:ph type="dt" sz="half" idx="10"/>
          </p:nvPr>
        </p:nvSpPr>
        <p:spPr/>
        <p:txBody>
          <a:bodyPr/>
          <a:lstStyle/>
          <a:p>
            <a:fld id="{CD143215-511F-4D04-9FE8-904694BF312A}" type="datetimeFigureOut">
              <a:rPr lang="en-GB" smtClean="0"/>
              <a:t>04/11/2021</a:t>
            </a:fld>
            <a:endParaRPr lang="en-GB"/>
          </a:p>
        </p:txBody>
      </p:sp>
      <p:sp>
        <p:nvSpPr>
          <p:cNvPr id="3" name="Footer Placeholder 2">
            <a:extLst>
              <a:ext uri="{FF2B5EF4-FFF2-40B4-BE49-F238E27FC236}">
                <a16:creationId xmlns:a16="http://schemas.microsoft.com/office/drawing/2014/main" id="{903043B6-A157-4A52-BDED-D5B1C70BCE3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5D7FBDD-7E7A-4906-879C-E9FC50C98C14}"/>
              </a:ext>
            </a:extLst>
          </p:cNvPr>
          <p:cNvSpPr>
            <a:spLocks noGrp="1"/>
          </p:cNvSpPr>
          <p:nvPr>
            <p:ph type="sldNum" sz="quarter" idx="12"/>
          </p:nvPr>
        </p:nvSpPr>
        <p:spPr/>
        <p:txBody>
          <a:bodyPr/>
          <a:lstStyle/>
          <a:p>
            <a:fld id="{F6DCF53A-6568-4C8C-ACE5-79150AE8BA95}" type="slidenum">
              <a:rPr lang="en-GB" smtClean="0"/>
              <a:t>‹#›</a:t>
            </a:fld>
            <a:endParaRPr lang="en-GB"/>
          </a:p>
        </p:txBody>
      </p:sp>
    </p:spTree>
    <p:extLst>
      <p:ext uri="{BB962C8B-B14F-4D97-AF65-F5344CB8AC3E}">
        <p14:creationId xmlns:p14="http://schemas.microsoft.com/office/powerpoint/2010/main" val="18010266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DEAFF-FD07-482A-96C9-B5BD6ABAA1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EB6D270-B5F7-4ED9-83FE-57E574DD76F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1174507-EE4D-434B-99E6-3D9AAB2A28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C41DD9B-5C35-4355-80F0-8630CF899CA1}"/>
              </a:ext>
            </a:extLst>
          </p:cNvPr>
          <p:cNvSpPr>
            <a:spLocks noGrp="1"/>
          </p:cNvSpPr>
          <p:nvPr>
            <p:ph type="dt" sz="half" idx="10"/>
          </p:nvPr>
        </p:nvSpPr>
        <p:spPr/>
        <p:txBody>
          <a:bodyPr/>
          <a:lstStyle/>
          <a:p>
            <a:fld id="{CD143215-511F-4D04-9FE8-904694BF312A}" type="datetimeFigureOut">
              <a:rPr lang="en-GB" smtClean="0"/>
              <a:t>04/11/2021</a:t>
            </a:fld>
            <a:endParaRPr lang="en-GB"/>
          </a:p>
        </p:txBody>
      </p:sp>
      <p:sp>
        <p:nvSpPr>
          <p:cNvPr id="6" name="Footer Placeholder 5">
            <a:extLst>
              <a:ext uri="{FF2B5EF4-FFF2-40B4-BE49-F238E27FC236}">
                <a16:creationId xmlns:a16="http://schemas.microsoft.com/office/drawing/2014/main" id="{9C66A145-A991-4036-BA5A-7E6983875C1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082662-B1BF-498E-81D1-1545661F4AB3}"/>
              </a:ext>
            </a:extLst>
          </p:cNvPr>
          <p:cNvSpPr>
            <a:spLocks noGrp="1"/>
          </p:cNvSpPr>
          <p:nvPr>
            <p:ph type="sldNum" sz="quarter" idx="12"/>
          </p:nvPr>
        </p:nvSpPr>
        <p:spPr/>
        <p:txBody>
          <a:bodyPr/>
          <a:lstStyle/>
          <a:p>
            <a:fld id="{F6DCF53A-6568-4C8C-ACE5-79150AE8BA95}" type="slidenum">
              <a:rPr lang="en-GB" smtClean="0"/>
              <a:t>‹#›</a:t>
            </a:fld>
            <a:endParaRPr lang="en-GB"/>
          </a:p>
        </p:txBody>
      </p:sp>
    </p:spTree>
    <p:extLst>
      <p:ext uri="{BB962C8B-B14F-4D97-AF65-F5344CB8AC3E}">
        <p14:creationId xmlns:p14="http://schemas.microsoft.com/office/powerpoint/2010/main" val="21005600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91126-937D-4E95-A1B5-508C2842231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46A623A-29DD-469D-A76A-3E40320B6EB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966A311-FC1B-4499-BA03-242FD8B685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EA9173-FA81-4400-9F52-ADC2776D8940}"/>
              </a:ext>
            </a:extLst>
          </p:cNvPr>
          <p:cNvSpPr>
            <a:spLocks noGrp="1"/>
          </p:cNvSpPr>
          <p:nvPr>
            <p:ph type="dt" sz="half" idx="10"/>
          </p:nvPr>
        </p:nvSpPr>
        <p:spPr/>
        <p:txBody>
          <a:bodyPr/>
          <a:lstStyle/>
          <a:p>
            <a:fld id="{CD143215-511F-4D04-9FE8-904694BF312A}" type="datetimeFigureOut">
              <a:rPr lang="en-GB" smtClean="0"/>
              <a:t>04/11/2021</a:t>
            </a:fld>
            <a:endParaRPr lang="en-GB"/>
          </a:p>
        </p:txBody>
      </p:sp>
      <p:sp>
        <p:nvSpPr>
          <p:cNvPr id="6" name="Footer Placeholder 5">
            <a:extLst>
              <a:ext uri="{FF2B5EF4-FFF2-40B4-BE49-F238E27FC236}">
                <a16:creationId xmlns:a16="http://schemas.microsoft.com/office/drawing/2014/main" id="{0F987A77-6A45-4F6A-9616-F76B9782B7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7EC42B6-4ECD-45E8-B615-2EF3B60B6FC2}"/>
              </a:ext>
            </a:extLst>
          </p:cNvPr>
          <p:cNvSpPr>
            <a:spLocks noGrp="1"/>
          </p:cNvSpPr>
          <p:nvPr>
            <p:ph type="sldNum" sz="quarter" idx="12"/>
          </p:nvPr>
        </p:nvSpPr>
        <p:spPr/>
        <p:txBody>
          <a:bodyPr/>
          <a:lstStyle/>
          <a:p>
            <a:fld id="{F6DCF53A-6568-4C8C-ACE5-79150AE8BA95}" type="slidenum">
              <a:rPr lang="en-GB" smtClean="0"/>
              <a:t>‹#›</a:t>
            </a:fld>
            <a:endParaRPr lang="en-GB"/>
          </a:p>
        </p:txBody>
      </p:sp>
    </p:spTree>
    <p:extLst>
      <p:ext uri="{BB962C8B-B14F-4D97-AF65-F5344CB8AC3E}">
        <p14:creationId xmlns:p14="http://schemas.microsoft.com/office/powerpoint/2010/main" val="19410043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6A292-82AD-4575-ABBB-2B4253E650C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FDF3431-A435-4838-8D95-09D108D6783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604410B-FE6A-4394-83EF-E8FB6E9D2A42}"/>
              </a:ext>
            </a:extLst>
          </p:cNvPr>
          <p:cNvSpPr>
            <a:spLocks noGrp="1"/>
          </p:cNvSpPr>
          <p:nvPr>
            <p:ph type="dt" sz="half" idx="10"/>
          </p:nvPr>
        </p:nvSpPr>
        <p:spPr/>
        <p:txBody>
          <a:bodyPr/>
          <a:lstStyle/>
          <a:p>
            <a:fld id="{CD143215-511F-4D04-9FE8-904694BF312A}" type="datetimeFigureOut">
              <a:rPr lang="en-GB" smtClean="0"/>
              <a:t>04/11/2021</a:t>
            </a:fld>
            <a:endParaRPr lang="en-GB"/>
          </a:p>
        </p:txBody>
      </p:sp>
      <p:sp>
        <p:nvSpPr>
          <p:cNvPr id="5" name="Footer Placeholder 4">
            <a:extLst>
              <a:ext uri="{FF2B5EF4-FFF2-40B4-BE49-F238E27FC236}">
                <a16:creationId xmlns:a16="http://schemas.microsoft.com/office/drawing/2014/main" id="{16FB1BBF-9021-462C-AA7E-DD445AF797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609AA9-4283-408F-BC59-A475BE96E975}"/>
              </a:ext>
            </a:extLst>
          </p:cNvPr>
          <p:cNvSpPr>
            <a:spLocks noGrp="1"/>
          </p:cNvSpPr>
          <p:nvPr>
            <p:ph type="sldNum" sz="quarter" idx="12"/>
          </p:nvPr>
        </p:nvSpPr>
        <p:spPr/>
        <p:txBody>
          <a:bodyPr/>
          <a:lstStyle/>
          <a:p>
            <a:fld id="{F6DCF53A-6568-4C8C-ACE5-79150AE8BA95}" type="slidenum">
              <a:rPr lang="en-GB" smtClean="0"/>
              <a:t>‹#›</a:t>
            </a:fld>
            <a:endParaRPr lang="en-GB"/>
          </a:p>
        </p:txBody>
      </p:sp>
    </p:spTree>
    <p:extLst>
      <p:ext uri="{BB962C8B-B14F-4D97-AF65-F5344CB8AC3E}">
        <p14:creationId xmlns:p14="http://schemas.microsoft.com/office/powerpoint/2010/main" val="17915622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D3830D6-0712-432C-9F54-57093038E94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18708C6-B99A-467E-8EA3-3C835469678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944BD1-9205-4218-B2F2-6BD525567F5A}"/>
              </a:ext>
            </a:extLst>
          </p:cNvPr>
          <p:cNvSpPr>
            <a:spLocks noGrp="1"/>
          </p:cNvSpPr>
          <p:nvPr>
            <p:ph type="dt" sz="half" idx="10"/>
          </p:nvPr>
        </p:nvSpPr>
        <p:spPr/>
        <p:txBody>
          <a:bodyPr/>
          <a:lstStyle/>
          <a:p>
            <a:fld id="{CD143215-511F-4D04-9FE8-904694BF312A}" type="datetimeFigureOut">
              <a:rPr lang="en-GB" smtClean="0"/>
              <a:t>04/11/2021</a:t>
            </a:fld>
            <a:endParaRPr lang="en-GB"/>
          </a:p>
        </p:txBody>
      </p:sp>
      <p:sp>
        <p:nvSpPr>
          <p:cNvPr id="5" name="Footer Placeholder 4">
            <a:extLst>
              <a:ext uri="{FF2B5EF4-FFF2-40B4-BE49-F238E27FC236}">
                <a16:creationId xmlns:a16="http://schemas.microsoft.com/office/drawing/2014/main" id="{3459CAB7-1410-4CB3-818D-694392E75E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EACC27F-18EB-410A-897F-91ADB7B407A0}"/>
              </a:ext>
            </a:extLst>
          </p:cNvPr>
          <p:cNvSpPr>
            <a:spLocks noGrp="1"/>
          </p:cNvSpPr>
          <p:nvPr>
            <p:ph type="sldNum" sz="quarter" idx="12"/>
          </p:nvPr>
        </p:nvSpPr>
        <p:spPr/>
        <p:txBody>
          <a:bodyPr/>
          <a:lstStyle/>
          <a:p>
            <a:fld id="{F6DCF53A-6568-4C8C-ACE5-79150AE8BA95}" type="slidenum">
              <a:rPr lang="en-GB" smtClean="0"/>
              <a:t>‹#›</a:t>
            </a:fld>
            <a:endParaRPr lang="en-GB"/>
          </a:p>
        </p:txBody>
      </p:sp>
    </p:spTree>
    <p:extLst>
      <p:ext uri="{BB962C8B-B14F-4D97-AF65-F5344CB8AC3E}">
        <p14:creationId xmlns:p14="http://schemas.microsoft.com/office/powerpoint/2010/main" val="2357201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9F4D4E4-6E9B-45FB-867A-E3FB7AE57F3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58C1FE7-8727-4615-BB62-840064D2787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04740A6-9131-49FC-8EF7-E9BF4B720AB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143215-511F-4D04-9FE8-904694BF312A}" type="datetimeFigureOut">
              <a:rPr lang="en-GB" smtClean="0"/>
              <a:t>04/11/2021</a:t>
            </a:fld>
            <a:endParaRPr lang="en-GB"/>
          </a:p>
        </p:txBody>
      </p:sp>
      <p:sp>
        <p:nvSpPr>
          <p:cNvPr id="5" name="Footer Placeholder 4">
            <a:extLst>
              <a:ext uri="{FF2B5EF4-FFF2-40B4-BE49-F238E27FC236}">
                <a16:creationId xmlns:a16="http://schemas.microsoft.com/office/drawing/2014/main" id="{95DAE9AF-310A-4988-9872-8A0045408FB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6A3A2D0-1AC3-4CD3-8751-05926A038BC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DCF53A-6568-4C8C-ACE5-79150AE8BA95}" type="slidenum">
              <a:rPr lang="en-GB" smtClean="0"/>
              <a:t>‹#›</a:t>
            </a:fld>
            <a:endParaRPr lang="en-GB"/>
          </a:p>
        </p:txBody>
      </p:sp>
    </p:spTree>
    <p:extLst>
      <p:ext uri="{BB962C8B-B14F-4D97-AF65-F5344CB8AC3E}">
        <p14:creationId xmlns:p14="http://schemas.microsoft.com/office/powerpoint/2010/main" val="26781813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https://us02web.zoom.us/meeting/register/tZ0ucuqqqT4tGdNdKY0urm9d0rZsaMpq5IaN" TargetMode="Externa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3000"/>
            <a:lum/>
          </a:blip>
          <a:srcRect/>
          <a:stretch>
            <a:fillRect t="-11000" b="-11000"/>
          </a:stretch>
        </a:blipFill>
        <a:effectLst/>
      </p:bgPr>
    </p:bg>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7FB1A158-01AE-4F3F-A15C-EC28B9A8673C}"/>
              </a:ext>
            </a:extLst>
          </p:cNvPr>
          <p:cNvSpPr txBox="1"/>
          <p:nvPr/>
        </p:nvSpPr>
        <p:spPr>
          <a:xfrm>
            <a:off x="0" y="5586575"/>
            <a:ext cx="12192000" cy="923330"/>
          </a:xfrm>
          <a:prstGeom prst="rect">
            <a:avLst/>
          </a:prstGeom>
          <a:solidFill>
            <a:srgbClr val="7030A0"/>
          </a:solidFill>
        </p:spPr>
        <p:txBody>
          <a:bodyPr wrap="square">
            <a:spAutoFit/>
          </a:bodyPr>
          <a:lstStyle/>
          <a:p>
            <a:r>
              <a:rPr lang="en-GB" b="1" dirty="0">
                <a:solidFill>
                  <a:schemeClr val="bg1"/>
                </a:solidFill>
                <a:latin typeface="Abadi Extra Light" panose="020B0204020104020204" pitchFamily="34" charset="0"/>
              </a:rPr>
              <a:t>Finally – the “History Conversations” competition! Record a podcast or short documentary about a topic of history outside of the curriculum. A relative story? Any relevant topic of interest? There will be cash prizes for KS3, KS4 and KS5. See our examples for clues on what to do on the VLE. Audio submissions must be wav/mp3 format video submissions either </a:t>
            </a:r>
            <a:r>
              <a:rPr lang="en-GB" b="1" dirty="0" err="1">
                <a:solidFill>
                  <a:schemeClr val="bg1"/>
                </a:solidFill>
                <a:latin typeface="Abadi Extra Light" panose="020B0204020104020204" pitchFamily="34" charset="0"/>
              </a:rPr>
              <a:t>wmw</a:t>
            </a:r>
            <a:r>
              <a:rPr lang="en-GB" b="1" dirty="0">
                <a:solidFill>
                  <a:schemeClr val="bg1"/>
                </a:solidFill>
                <a:latin typeface="Abadi Extra Light" panose="020B0204020104020204" pitchFamily="34" charset="0"/>
              </a:rPr>
              <a:t>, mp4 or a YouTube link. </a:t>
            </a:r>
          </a:p>
        </p:txBody>
      </p:sp>
      <p:sp>
        <p:nvSpPr>
          <p:cNvPr id="11" name="Rectangle 10">
            <a:extLst>
              <a:ext uri="{FF2B5EF4-FFF2-40B4-BE49-F238E27FC236}">
                <a16:creationId xmlns:a16="http://schemas.microsoft.com/office/drawing/2014/main" id="{2E28C7AB-75AC-4754-86DF-A3731D490BE0}"/>
              </a:ext>
            </a:extLst>
          </p:cNvPr>
          <p:cNvSpPr/>
          <p:nvPr/>
        </p:nvSpPr>
        <p:spPr>
          <a:xfrm>
            <a:off x="67986" y="36753"/>
            <a:ext cx="4993106" cy="356442"/>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Aharoni" panose="02010803020104030203" pitchFamily="2" charset="-79"/>
                <a:cs typeface="Aharoni" panose="02010803020104030203" pitchFamily="2" charset="-79"/>
              </a:rPr>
              <a:t>HISTORY AND POLITICS FORTNIGHT 2021</a:t>
            </a:r>
          </a:p>
        </p:txBody>
      </p:sp>
      <p:pic>
        <p:nvPicPr>
          <p:cNvPr id="13" name="Picture 12" descr="R:\History\Display materials\FLAG\Flag Banner Smaller Vers.jpg">
            <a:extLst>
              <a:ext uri="{FF2B5EF4-FFF2-40B4-BE49-F238E27FC236}">
                <a16:creationId xmlns:a16="http://schemas.microsoft.com/office/drawing/2014/main" id="{6EF10C6B-AE00-4911-B1FF-7C25B0129520}"/>
              </a:ext>
            </a:extLst>
          </p:cNvPr>
          <p:cNvPicPr/>
          <p:nvPr/>
        </p:nvPicPr>
        <p:blipFill rotWithShape="1">
          <a:blip r:embed="rId3" cstate="print">
            <a:extLst>
              <a:ext uri="{28A0092B-C50C-407E-A947-70E740481C1C}">
                <a14:useLocalDpi xmlns:a14="http://schemas.microsoft.com/office/drawing/2010/main" val="0"/>
              </a:ext>
            </a:extLst>
          </a:blip>
          <a:srcRect t="26986"/>
          <a:stretch/>
        </p:blipFill>
        <p:spPr bwMode="auto">
          <a:xfrm>
            <a:off x="10950601" y="25375"/>
            <a:ext cx="1034824" cy="580068"/>
          </a:xfrm>
          <a:prstGeom prst="rect">
            <a:avLst/>
          </a:prstGeom>
          <a:noFill/>
          <a:ln>
            <a:noFill/>
          </a:ln>
          <a:extLst>
            <a:ext uri="{53640926-AAD7-44D8-BBD7-CCE9431645EC}">
              <a14:shadowObscured xmlns:a14="http://schemas.microsoft.com/office/drawing/2010/main"/>
            </a:ext>
          </a:extLst>
        </p:spPr>
      </p:pic>
      <p:pic>
        <p:nvPicPr>
          <p:cNvPr id="14" name="Picture 13" descr="H:\History and Technology\History Logo\BalcarrasHistory LogoNoImagesWhiteBackground.jpg">
            <a:extLst>
              <a:ext uri="{FF2B5EF4-FFF2-40B4-BE49-F238E27FC236}">
                <a16:creationId xmlns:a16="http://schemas.microsoft.com/office/drawing/2014/main" id="{727CBE51-1F88-4206-B62F-7D0427C2E525}"/>
              </a:ext>
            </a:extLst>
          </p:cNvPr>
          <p:cNvPicPr/>
          <p:nvPr/>
        </p:nvPicPr>
        <p:blipFill rotWithShape="1">
          <a:blip r:embed="rId4" cstate="print">
            <a:extLst>
              <a:ext uri="{28A0092B-C50C-407E-A947-70E740481C1C}">
                <a14:useLocalDpi xmlns:a14="http://schemas.microsoft.com/office/drawing/2010/main" val="0"/>
              </a:ext>
            </a:extLst>
          </a:blip>
          <a:srcRect t="41313" b="17432"/>
          <a:stretch/>
        </p:blipFill>
        <p:spPr bwMode="auto">
          <a:xfrm>
            <a:off x="8713842" y="-7268"/>
            <a:ext cx="2201365" cy="567723"/>
          </a:xfrm>
          <a:prstGeom prst="rect">
            <a:avLst/>
          </a:prstGeom>
          <a:noFill/>
          <a:ln>
            <a:noFill/>
          </a:ln>
          <a:extLst>
            <a:ext uri="{53640926-AAD7-44D8-BBD7-CCE9431645EC}">
              <a14:shadowObscured xmlns:a14="http://schemas.microsoft.com/office/drawing/2010/main"/>
            </a:ext>
          </a:extLst>
        </p:spPr>
      </p:pic>
      <p:sp>
        <p:nvSpPr>
          <p:cNvPr id="2" name="Rectangle 1">
            <a:extLst>
              <a:ext uri="{FF2B5EF4-FFF2-40B4-BE49-F238E27FC236}">
                <a16:creationId xmlns:a16="http://schemas.microsoft.com/office/drawing/2014/main" id="{42F89212-7158-43B5-9DD2-36F2F7971191}"/>
              </a:ext>
            </a:extLst>
          </p:cNvPr>
          <p:cNvSpPr/>
          <p:nvPr/>
        </p:nvSpPr>
        <p:spPr>
          <a:xfrm>
            <a:off x="67986" y="6570974"/>
            <a:ext cx="5930283" cy="25027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Abadi Extra Light" panose="020B0204020104020204" pitchFamily="34" charset="0"/>
              </a:rPr>
              <a:t>Send your submissions to </a:t>
            </a:r>
            <a:r>
              <a:rPr lang="en-GB" b="1" dirty="0">
                <a:latin typeface="Abadi Extra Light" panose="020B0204020104020204" pitchFamily="34" charset="0"/>
              </a:rPr>
              <a:t>mks@balcarras.gloucs.sch.uk</a:t>
            </a:r>
          </a:p>
        </p:txBody>
      </p:sp>
      <p:sp>
        <p:nvSpPr>
          <p:cNvPr id="15" name="Rectangle 14">
            <a:extLst>
              <a:ext uri="{FF2B5EF4-FFF2-40B4-BE49-F238E27FC236}">
                <a16:creationId xmlns:a16="http://schemas.microsoft.com/office/drawing/2014/main" id="{69F6177C-848C-427C-BA31-988C5338BD66}"/>
              </a:ext>
            </a:extLst>
          </p:cNvPr>
          <p:cNvSpPr/>
          <p:nvPr/>
        </p:nvSpPr>
        <p:spPr>
          <a:xfrm>
            <a:off x="6879507" y="6556733"/>
            <a:ext cx="5105918" cy="25027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Abadi Extra Light" panose="020B0204020104020204" pitchFamily="34" charset="0"/>
              </a:rPr>
              <a:t>Mr Burke will judge winners 4</a:t>
            </a:r>
            <a:r>
              <a:rPr lang="en-GB" b="1" baseline="30000" dirty="0">
                <a:latin typeface="Abadi Extra Light" panose="020B0204020104020204" pitchFamily="34" charset="0"/>
              </a:rPr>
              <a:t>th</a:t>
            </a:r>
            <a:r>
              <a:rPr lang="en-GB" b="1" dirty="0">
                <a:latin typeface="Abadi Extra Light" panose="020B0204020104020204" pitchFamily="34" charset="0"/>
              </a:rPr>
              <a:t> January 2022.</a:t>
            </a:r>
          </a:p>
        </p:txBody>
      </p:sp>
      <p:graphicFrame>
        <p:nvGraphicFramePr>
          <p:cNvPr id="10" name="Table 10">
            <a:extLst>
              <a:ext uri="{FF2B5EF4-FFF2-40B4-BE49-F238E27FC236}">
                <a16:creationId xmlns:a16="http://schemas.microsoft.com/office/drawing/2014/main" id="{F6F8C78B-B80E-4A77-8A3C-B340C6D41D5E}"/>
              </a:ext>
            </a:extLst>
          </p:cNvPr>
          <p:cNvGraphicFramePr>
            <a:graphicFrameLocks noGrp="1"/>
          </p:cNvGraphicFramePr>
          <p:nvPr>
            <p:extLst>
              <p:ext uri="{D42A27DB-BD31-4B8C-83A1-F6EECF244321}">
                <p14:modId xmlns:p14="http://schemas.microsoft.com/office/powerpoint/2010/main" val="4098358107"/>
              </p:ext>
            </p:extLst>
          </p:nvPr>
        </p:nvGraphicFramePr>
        <p:xfrm>
          <a:off x="-26874" y="422628"/>
          <a:ext cx="12136015" cy="5057140"/>
        </p:xfrm>
        <a:graphic>
          <a:graphicData uri="http://schemas.openxmlformats.org/drawingml/2006/table">
            <a:tbl>
              <a:tblPr firstRow="1" bandRow="1">
                <a:tableStyleId>{5C22544A-7EE6-4342-B048-85BDC9FD1C3A}</a:tableStyleId>
              </a:tblPr>
              <a:tblGrid>
                <a:gridCol w="2196868">
                  <a:extLst>
                    <a:ext uri="{9D8B030D-6E8A-4147-A177-3AD203B41FA5}">
                      <a16:colId xmlns:a16="http://schemas.microsoft.com/office/drawing/2014/main" val="2132935685"/>
                    </a:ext>
                  </a:extLst>
                </a:gridCol>
                <a:gridCol w="9939147">
                  <a:extLst>
                    <a:ext uri="{9D8B030D-6E8A-4147-A177-3AD203B41FA5}">
                      <a16:colId xmlns:a16="http://schemas.microsoft.com/office/drawing/2014/main" val="1544773913"/>
                    </a:ext>
                  </a:extLst>
                </a:gridCol>
              </a:tblGrid>
              <a:tr h="370840">
                <a:tc>
                  <a:txBody>
                    <a:bodyPr/>
                    <a:lstStyle/>
                    <a:p>
                      <a:pPr algn="ctr"/>
                      <a:r>
                        <a:rPr lang="en-GB" sz="1400" dirty="0">
                          <a:latin typeface="Abadi Extra Light" panose="020B0204020104020204" pitchFamily="34" charset="0"/>
                        </a:rPr>
                        <a:t>What and when?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95000"/>
                        <a:lumOff val="5000"/>
                      </a:schemeClr>
                    </a:solidFill>
                  </a:tcPr>
                </a:tc>
                <a:tc>
                  <a:txBody>
                    <a:bodyPr/>
                    <a:lstStyle/>
                    <a:p>
                      <a:pPr algn="ctr"/>
                      <a:r>
                        <a:rPr lang="en-GB" sz="1400" dirty="0">
                          <a:latin typeface="Abadi Extra Light" panose="020B0204020104020204" pitchFamily="34" charset="0"/>
                        </a:rPr>
                        <a:t>More details….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95000"/>
                        <a:lumOff val="5000"/>
                      </a:schemeClr>
                    </a:solidFill>
                  </a:tcPr>
                </a:tc>
                <a:extLst>
                  <a:ext uri="{0D108BD9-81ED-4DB2-BD59-A6C34878D82A}">
                    <a16:rowId xmlns:a16="http://schemas.microsoft.com/office/drawing/2014/main" val="2430805623"/>
                  </a:ext>
                </a:extLst>
              </a:tr>
              <a:tr h="370840">
                <a:tc>
                  <a:txBody>
                    <a:bodyPr/>
                    <a:lstStyle/>
                    <a:p>
                      <a:pPr algn="ctr"/>
                      <a:r>
                        <a:rPr lang="en-GB" sz="1050" b="1" dirty="0">
                          <a:highlight>
                            <a:srgbClr val="C0C0C0"/>
                          </a:highlight>
                          <a:latin typeface="Abadi Extra Light" panose="020B0204020104020204" pitchFamily="34" charset="0"/>
                        </a:rPr>
                        <a:t>Wednesday 10</a:t>
                      </a:r>
                      <a:r>
                        <a:rPr lang="en-GB" sz="1050" b="1" baseline="30000" dirty="0">
                          <a:highlight>
                            <a:srgbClr val="C0C0C0"/>
                          </a:highlight>
                          <a:latin typeface="Abadi Extra Light" panose="020B0204020104020204" pitchFamily="34" charset="0"/>
                        </a:rPr>
                        <a:t>th</a:t>
                      </a:r>
                      <a:r>
                        <a:rPr lang="en-GB" sz="1050" b="1" dirty="0">
                          <a:highlight>
                            <a:srgbClr val="C0C0C0"/>
                          </a:highlight>
                          <a:latin typeface="Abadi Extra Light" panose="020B0204020104020204" pitchFamily="34" charset="0"/>
                        </a:rPr>
                        <a:t> November</a:t>
                      </a:r>
                      <a:r>
                        <a:rPr lang="en-GB" sz="1050" dirty="0">
                          <a:highlight>
                            <a:srgbClr val="C0C0C0"/>
                          </a:highlight>
                          <a:latin typeface="Abadi Extra Light" panose="020B0204020104020204" pitchFamily="34" charset="0"/>
                        </a:rPr>
                        <a:t>2021</a:t>
                      </a:r>
                      <a:r>
                        <a:rPr lang="en-GB" sz="1050" b="1" dirty="0">
                          <a:highlight>
                            <a:srgbClr val="C0C0C0"/>
                          </a:highlight>
                          <a:latin typeface="Abadi Extra Light" panose="020B0204020104020204" pitchFamily="34" charset="0"/>
                        </a:rPr>
                        <a:t>”Ethelred: the Birth of a Nation” – an exciting talk”</a:t>
                      </a:r>
                      <a:r>
                        <a:rPr lang="en-GB" sz="1050" dirty="0">
                          <a:highlight>
                            <a:srgbClr val="C0C0C0"/>
                          </a:highlight>
                          <a:latin typeface="Abadi Extra Light" panose="020B0204020104020204" pitchFamily="34" charset="0"/>
                        </a:rPr>
                        <a:t> by Mr Ian Davidson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Abadi Extra Light" panose="020B0204020104020204" pitchFamily="34" charset="0"/>
                        </a:rPr>
                        <a:t>Suitable for Year 7s and Year 11s – but open to anyone. </a:t>
                      </a:r>
                      <a:r>
                        <a:rPr lang="en-GB" sz="1100" b="1" dirty="0">
                          <a:latin typeface="Abadi Extra Light" panose="020B0204020104020204" pitchFamily="34" charset="0"/>
                        </a:rPr>
                        <a:t>Come to </a:t>
                      </a:r>
                      <a:r>
                        <a:rPr lang="en-GB" sz="1100" b="1" dirty="0">
                          <a:highlight>
                            <a:srgbClr val="FFFF00"/>
                          </a:highlight>
                          <a:latin typeface="Abadi Extra Light" panose="020B0204020104020204" pitchFamily="34" charset="0"/>
                        </a:rPr>
                        <a:t>the Library </a:t>
                      </a:r>
                      <a:r>
                        <a:rPr lang="en-GB" sz="1100" dirty="0">
                          <a:latin typeface="Abadi Extra Light" panose="020B0204020104020204" pitchFamily="34" charset="0"/>
                        </a:rPr>
                        <a:t>at lunch to listen to this passionate and lively talk by Mr Davidson!</a:t>
                      </a:r>
                      <a:br>
                        <a:rPr lang="en-GB" sz="1100" dirty="0">
                          <a:latin typeface="Abadi Extra Light" panose="020B0204020104020204" pitchFamily="34" charset="0"/>
                        </a:rPr>
                      </a:br>
                      <a:r>
                        <a:rPr lang="en-GB" sz="1100" b="0" dirty="0">
                          <a:solidFill>
                            <a:schemeClr val="tx1"/>
                          </a:solidFill>
                          <a:highlight>
                            <a:srgbClr val="FFFF00"/>
                          </a:highlight>
                          <a:latin typeface="Abadi Extra Light" panose="020B0204020104020204" pitchFamily="34" charset="0"/>
                        </a:rPr>
                        <a:t>Open to all year groups at lunch!</a:t>
                      </a:r>
                    </a:p>
                    <a:p>
                      <a:pPr algn="l"/>
                      <a:endParaRPr lang="en-GB" sz="1100" dirty="0">
                        <a:latin typeface="Abadi Extra Light" panose="020B0204020104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5020474"/>
                  </a:ext>
                </a:extLst>
              </a:tr>
              <a:tr h="4768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Abadi Extra Light" panose="020B0204020104020204" pitchFamily="34" charset="0"/>
                        </a:rPr>
                        <a:t>Thursday 11</a:t>
                      </a:r>
                      <a:r>
                        <a:rPr lang="en-GB" sz="1050" b="1" baseline="30000" dirty="0">
                          <a:solidFill>
                            <a:schemeClr val="tx1"/>
                          </a:solidFill>
                          <a:latin typeface="Abadi Extra Light" panose="020B0204020104020204" pitchFamily="34" charset="0"/>
                        </a:rPr>
                        <a:t>th</a:t>
                      </a:r>
                      <a:r>
                        <a:rPr lang="en-GB" sz="1050" b="1" dirty="0">
                          <a:solidFill>
                            <a:schemeClr val="tx1"/>
                          </a:solidFill>
                          <a:latin typeface="Abadi Extra Light" panose="020B0204020104020204" pitchFamily="34" charset="0"/>
                        </a:rPr>
                        <a:t> November 2021 </a:t>
                      </a:r>
                      <a:r>
                        <a:rPr lang="en-GB" sz="1050" dirty="0">
                          <a:solidFill>
                            <a:schemeClr val="tx1"/>
                          </a:solidFill>
                          <a:latin typeface="Abadi Extra Light" panose="020B0204020104020204" pitchFamily="34" charset="0"/>
                        </a:rPr>
                        <a:t>Re-enactor visit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1" dirty="0">
                        <a:solidFill>
                          <a:schemeClr val="tx1"/>
                        </a:solidFill>
                        <a:latin typeface="Abadi Extra Light" panose="020B0204020104020204" pitchFamily="34" charset="0"/>
                      </a:endParaRPr>
                    </a:p>
                    <a:p>
                      <a:r>
                        <a:rPr lang="en-GB" sz="1050" dirty="0">
                          <a:solidFill>
                            <a:schemeClr val="tx1"/>
                          </a:solidFill>
                          <a:latin typeface="Abadi Extra Light" panose="020B0204020104020204" pitchFamily="34" charset="0"/>
                        </a:rPr>
                        <a:t>PAVILION at lunch for all.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1100" b="1" dirty="0">
                          <a:solidFill>
                            <a:schemeClr val="tx1"/>
                          </a:solidFill>
                          <a:latin typeface="Abadi Extra Light" panose="020B0204020104020204" pitchFamily="34" charset="0"/>
                        </a:rPr>
                        <a:t>Year 9 P Band Period 4 in the Pavilion. Register with your teacher, then come to Pavilion. </a:t>
                      </a:r>
                    </a:p>
                    <a:p>
                      <a:pPr algn="l"/>
                      <a:endParaRPr lang="en-GB" sz="1100" dirty="0">
                        <a:solidFill>
                          <a:schemeClr val="tx1"/>
                        </a:solidFill>
                        <a:latin typeface="Abadi Extra Light" panose="020B0204020104020204" pitchFamily="34" charset="0"/>
                      </a:endParaRPr>
                    </a:p>
                    <a:p>
                      <a:pPr algn="l"/>
                      <a:r>
                        <a:rPr lang="en-GB" sz="1100" dirty="0">
                          <a:solidFill>
                            <a:schemeClr val="tx1"/>
                          </a:solidFill>
                          <a:highlight>
                            <a:srgbClr val="FFFF00"/>
                          </a:highlight>
                          <a:latin typeface="Abadi Extra Light" panose="020B0204020104020204" pitchFamily="34" charset="0"/>
                        </a:rPr>
                        <a:t>Lunch – all year groups </a:t>
                      </a:r>
                      <a:r>
                        <a:rPr lang="en-GB" sz="1100" dirty="0">
                          <a:solidFill>
                            <a:schemeClr val="tx1"/>
                          </a:solidFill>
                          <a:latin typeface="Abadi Extra Light" panose="020B0204020104020204" pitchFamily="34" charset="0"/>
                        </a:rPr>
                        <a:t>welcome to come have a look and a chat with our re-enactor to see all of their </a:t>
                      </a:r>
                      <a:r>
                        <a:rPr lang="en-GB" sz="1100" dirty="0">
                          <a:solidFill>
                            <a:schemeClr val="tx1"/>
                          </a:solidFill>
                          <a:highlight>
                            <a:srgbClr val="FFFF00"/>
                          </a:highlight>
                          <a:latin typeface="Abadi Extra Light" panose="020B0204020104020204" pitchFamily="34" charset="0"/>
                        </a:rPr>
                        <a:t>WW1 related items in </a:t>
                      </a:r>
                      <a:r>
                        <a:rPr lang="en-GB" sz="1100" b="1" dirty="0">
                          <a:solidFill>
                            <a:schemeClr val="tx1"/>
                          </a:solidFill>
                          <a:highlight>
                            <a:srgbClr val="FFFF00"/>
                          </a:highlight>
                          <a:latin typeface="Abadi Extra Light" panose="020B0204020104020204" pitchFamily="34" charset="0"/>
                        </a:rPr>
                        <a:t>the Pavilion!</a:t>
                      </a:r>
                    </a:p>
                    <a:p>
                      <a:pPr algn="l"/>
                      <a:endParaRPr lang="en-GB" sz="1100" b="1" dirty="0">
                        <a:solidFill>
                          <a:schemeClr val="tx1"/>
                        </a:solidFill>
                        <a:latin typeface="Abadi Extra Light" panose="020B0204020104020204" pitchFamily="34" charset="0"/>
                      </a:endParaRPr>
                    </a:p>
                    <a:p>
                      <a:pPr algn="l"/>
                      <a:r>
                        <a:rPr lang="en-GB" sz="1100" b="1" dirty="0">
                          <a:solidFill>
                            <a:schemeClr val="tx1"/>
                          </a:solidFill>
                          <a:latin typeface="Abadi Extra Light" panose="020B0204020104020204" pitchFamily="34" charset="0"/>
                        </a:rPr>
                        <a:t>Year 9 Q Band Period 5 in the Pavilion.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7720218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Abadi Extra Light" panose="020B0204020104020204" pitchFamily="34" charset="0"/>
                        </a:rPr>
                        <a:t>Friday 12</a:t>
                      </a:r>
                      <a:r>
                        <a:rPr lang="en-GB" sz="1050" b="1" baseline="30000" dirty="0">
                          <a:solidFill>
                            <a:schemeClr val="tx1"/>
                          </a:solidFill>
                          <a:latin typeface="Abadi Extra Light" panose="020B0204020104020204" pitchFamily="34" charset="0"/>
                        </a:rPr>
                        <a:t>th</a:t>
                      </a:r>
                      <a:r>
                        <a:rPr lang="en-GB" sz="1050" b="1" dirty="0">
                          <a:solidFill>
                            <a:schemeClr val="tx1"/>
                          </a:solidFill>
                          <a:latin typeface="Abadi Extra Light" panose="020B0204020104020204" pitchFamily="34" charset="0"/>
                        </a:rPr>
                        <a:t> November Mr Burke’s “Photographs of History” lunchtime in the library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Abadi Extra Light" panose="020B0204020104020204" pitchFamily="34" charset="0"/>
                        </a:rPr>
                        <a:t>Our favourite headteacher, Mr Burke will host a fascinating talk about the importance of photographs in the 20th century. Are they real or are they fake?</a:t>
                      </a:r>
                      <a:endParaRPr lang="en-GB" sz="1100" b="1" dirty="0">
                        <a:solidFill>
                          <a:schemeClr val="tx1"/>
                        </a:solidFill>
                        <a:latin typeface="Abadi Extra Light" panose="020B0204020104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highlight>
                            <a:srgbClr val="FFFF00"/>
                          </a:highlight>
                          <a:latin typeface="Abadi Extra Light" panose="020B0204020104020204" pitchFamily="34" charset="0"/>
                        </a:rPr>
                        <a:t>Open to all year groups at lunch!</a:t>
                      </a:r>
                    </a:p>
                    <a:p>
                      <a:pPr algn="l"/>
                      <a:endParaRPr lang="en-GB" sz="1100" b="0" dirty="0">
                        <a:solidFill>
                          <a:schemeClr val="tx1"/>
                        </a:solidFill>
                        <a:latin typeface="Abadi Extra Light" panose="020B0204020104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48379198"/>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Abadi Extra Light" panose="020B0204020104020204" pitchFamily="34" charset="0"/>
                        </a:rPr>
                        <a:t>Wednesday 17</a:t>
                      </a:r>
                      <a:r>
                        <a:rPr lang="en-GB" sz="1050" b="1" baseline="30000" dirty="0">
                          <a:solidFill>
                            <a:schemeClr val="tx1"/>
                          </a:solidFill>
                          <a:latin typeface="Abadi Extra Light" panose="020B0204020104020204" pitchFamily="34" charset="0"/>
                        </a:rPr>
                        <a:t>th</a:t>
                      </a:r>
                      <a:r>
                        <a:rPr lang="en-GB" sz="1050" b="1" dirty="0">
                          <a:solidFill>
                            <a:schemeClr val="tx1"/>
                          </a:solidFill>
                          <a:latin typeface="Abadi Extra Light" panose="020B0204020104020204" pitchFamily="34" charset="0"/>
                        </a:rPr>
                        <a:t> November - </a:t>
                      </a:r>
                      <a:r>
                        <a:rPr lang="en-GB" sz="1050" b="0" dirty="0">
                          <a:solidFill>
                            <a:schemeClr val="tx1"/>
                          </a:solidFill>
                          <a:latin typeface="Abadi Extra Light" panose="020B0204020104020204" pitchFamily="34" charset="0"/>
                        </a:rPr>
                        <a:t>Alex Chalk visit </a:t>
                      </a:r>
                      <a:endParaRPr lang="en-GB" sz="1050" b="1" dirty="0">
                        <a:solidFill>
                          <a:schemeClr val="tx1"/>
                        </a:solidFill>
                        <a:latin typeface="Abadi Extra Light" panose="020B0204020104020204" pitchFamily="34" charset="0"/>
                      </a:endParaRPr>
                    </a:p>
                    <a:p>
                      <a:endParaRPr lang="en-GB" sz="1050" b="1" dirty="0">
                        <a:solidFill>
                          <a:schemeClr val="tx1"/>
                        </a:solidFill>
                        <a:latin typeface="Abadi Extra Light" panose="020B0204020104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Abadi Extra Light" panose="020B0204020104020204" pitchFamily="34" charset="0"/>
                        </a:rPr>
                        <a:t>Lunchtime discussion about politics, careers and his new role as Under Secretary of State in the Ministry of Justice. This is ideal for Year 11s, 12s and 13s with an interest in politics. But is of course open to anyone! This will be in the Assembly Hall. Year 7s will have an assembly about Parliament on this day.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highlight>
                            <a:srgbClr val="FFFF00"/>
                          </a:highlight>
                          <a:latin typeface="Abadi Extra Light" panose="020B0204020104020204" pitchFamily="34" charset="0"/>
                        </a:rPr>
                        <a:t>Open to all year groups at lunch!</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latin typeface="Abadi Extra Light" panose="020B0204020104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53988696"/>
                  </a:ext>
                </a:extLst>
              </a:tr>
              <a:tr h="370840">
                <a:tc>
                  <a:txBody>
                    <a:bodyPr/>
                    <a:lstStyle/>
                    <a:p>
                      <a:r>
                        <a:rPr lang="en-GB" sz="1050" b="1" dirty="0">
                          <a:solidFill>
                            <a:schemeClr val="tx1"/>
                          </a:solidFill>
                          <a:latin typeface="Abadi Extra Light" panose="020B0204020104020204" pitchFamily="34" charset="0"/>
                        </a:rPr>
                        <a:t>8</a:t>
                      </a:r>
                      <a:r>
                        <a:rPr lang="en-GB" sz="1050" b="1" baseline="30000" dirty="0">
                          <a:solidFill>
                            <a:schemeClr val="tx1"/>
                          </a:solidFill>
                          <a:latin typeface="Abadi Extra Light" panose="020B0204020104020204" pitchFamily="34" charset="0"/>
                        </a:rPr>
                        <a:t>th</a:t>
                      </a:r>
                      <a:r>
                        <a:rPr lang="en-GB" sz="1050" b="1" dirty="0">
                          <a:solidFill>
                            <a:schemeClr val="tx1"/>
                          </a:solidFill>
                          <a:latin typeface="Abadi Extra Light" panose="020B0204020104020204" pitchFamily="34" charset="0"/>
                        </a:rPr>
                        <a:t> – 19</a:t>
                      </a:r>
                      <a:r>
                        <a:rPr lang="en-GB" sz="1050" b="1" baseline="30000" dirty="0">
                          <a:solidFill>
                            <a:schemeClr val="tx1"/>
                          </a:solidFill>
                          <a:latin typeface="Abadi Extra Light" panose="020B0204020104020204" pitchFamily="34" charset="0"/>
                        </a:rPr>
                        <a:t>th</a:t>
                      </a:r>
                      <a:r>
                        <a:rPr lang="en-GB" sz="1050" b="1" dirty="0">
                          <a:solidFill>
                            <a:schemeClr val="tx1"/>
                          </a:solidFill>
                          <a:latin typeface="Abadi Extra Light" panose="020B0204020104020204" pitchFamily="34" charset="0"/>
                        </a:rPr>
                        <a:t> November 2021 – Year 10 Tutor Group Election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Abadi Extra Light" panose="020B0204020104020204" pitchFamily="34" charset="0"/>
                        </a:rPr>
                        <a:t>During this fortnight </a:t>
                      </a:r>
                      <a:r>
                        <a:rPr lang="en-GB" sz="1100" b="1" dirty="0">
                          <a:solidFill>
                            <a:schemeClr val="tx1"/>
                          </a:solidFill>
                          <a:highlight>
                            <a:srgbClr val="FFFF00"/>
                          </a:highlight>
                          <a:latin typeface="Abadi Extra Light" panose="020B0204020104020204" pitchFamily="34" charset="0"/>
                        </a:rPr>
                        <a:t>Year 10 </a:t>
                      </a:r>
                      <a:r>
                        <a:rPr lang="en-GB" sz="1100" b="0" dirty="0">
                          <a:solidFill>
                            <a:schemeClr val="tx1"/>
                          </a:solidFill>
                          <a:latin typeface="Abadi Extra Light" panose="020B0204020104020204" pitchFamily="34" charset="0"/>
                        </a:rPr>
                        <a:t>will run their own tutor based election campaigns. Each tutor group will vote for one MP to represent a view in their assembly on the 17</a:t>
                      </a:r>
                      <a:r>
                        <a:rPr lang="en-GB" sz="1100" b="0" baseline="30000" dirty="0">
                          <a:solidFill>
                            <a:schemeClr val="tx1"/>
                          </a:solidFill>
                          <a:latin typeface="Abadi Extra Light" panose="020B0204020104020204" pitchFamily="34" charset="0"/>
                        </a:rPr>
                        <a:t>th</a:t>
                      </a:r>
                      <a:r>
                        <a:rPr lang="en-GB" sz="1100" b="0" dirty="0">
                          <a:solidFill>
                            <a:schemeClr val="tx1"/>
                          </a:solidFill>
                          <a:latin typeface="Abadi Extra Light" panose="020B0204020104020204" pitchFamily="34" charset="0"/>
                        </a:rPr>
                        <a:t> November. It could be a school, local or national issue for Mr Burke or Mr Chalk to discuss. This is also part of your PSHE.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21658545"/>
                  </a:ext>
                </a:extLst>
              </a:tr>
              <a:tr h="370840">
                <a:tc>
                  <a:txBody>
                    <a:bodyPr/>
                    <a:lstStyle/>
                    <a:p>
                      <a:r>
                        <a:rPr lang="en-GB" sz="1050" b="1" dirty="0">
                          <a:solidFill>
                            <a:schemeClr val="tx1"/>
                          </a:solidFill>
                          <a:latin typeface="Abadi Extra Light" panose="020B0204020104020204" pitchFamily="34" charset="0"/>
                        </a:rPr>
                        <a:t>Korean War </a:t>
                      </a:r>
                      <a:r>
                        <a:rPr lang="en-GB" sz="1050" b="0" dirty="0">
                          <a:solidFill>
                            <a:schemeClr val="tx1"/>
                          </a:solidFill>
                          <a:latin typeface="Abadi Extra Light" panose="020B0204020104020204" pitchFamily="34" charset="0"/>
                        </a:rPr>
                        <a:t>Veteran Talk </a:t>
                      </a:r>
                      <a:r>
                        <a:rPr lang="en-GB" sz="1050" b="1" dirty="0">
                          <a:solidFill>
                            <a:schemeClr val="tx1"/>
                          </a:solidFill>
                          <a:latin typeface="Abadi Extra Light" panose="020B0204020104020204" pitchFamily="34" charset="0"/>
                        </a:rPr>
                        <a:t>– Thursday 18</a:t>
                      </a:r>
                      <a:r>
                        <a:rPr lang="en-GB" sz="1050" b="1" baseline="30000" dirty="0">
                          <a:solidFill>
                            <a:schemeClr val="tx1"/>
                          </a:solidFill>
                          <a:latin typeface="Abadi Extra Light" panose="020B0204020104020204" pitchFamily="34" charset="0"/>
                        </a:rPr>
                        <a:t>th</a:t>
                      </a:r>
                      <a:r>
                        <a:rPr lang="en-GB" sz="1050" b="1" dirty="0">
                          <a:solidFill>
                            <a:schemeClr val="tx1"/>
                          </a:solidFill>
                          <a:latin typeface="Abadi Extra Light" panose="020B0204020104020204" pitchFamily="34" charset="0"/>
                        </a:rPr>
                        <a:t> November – LIBRARY at lunchtime.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r>
                        <a:rPr lang="en-GB" sz="1100" b="0" dirty="0">
                          <a:solidFill>
                            <a:schemeClr val="tx1"/>
                          </a:solidFill>
                          <a:latin typeface="Abadi Extra Light" panose="020B0204020104020204" pitchFamily="34" charset="0"/>
                        </a:rPr>
                        <a:t>A veteran from the Korean War will tell his stories of what it was like to be part of the Gloucestershire Regiment’s efforts in a little known conflict. </a:t>
                      </a:r>
                    </a:p>
                    <a:p>
                      <a:pPr algn="l"/>
                      <a:r>
                        <a:rPr lang="en-GB" sz="1100" b="0" dirty="0">
                          <a:solidFill>
                            <a:schemeClr val="tx1"/>
                          </a:solidFill>
                          <a:highlight>
                            <a:srgbClr val="FFFF00"/>
                          </a:highlight>
                          <a:latin typeface="Abadi Extra Light" panose="020B0204020104020204" pitchFamily="34" charset="0"/>
                        </a:rPr>
                        <a:t>Open to all year groups at lunch!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08577906"/>
                  </a:ext>
                </a:extLst>
              </a:tr>
              <a:tr h="370840">
                <a:tc>
                  <a:txBody>
                    <a:bodyPr/>
                    <a:lstStyle/>
                    <a:p>
                      <a:r>
                        <a:rPr lang="en-GB" sz="1100" b="0" dirty="0">
                          <a:solidFill>
                            <a:schemeClr val="tx1"/>
                          </a:solidFill>
                          <a:latin typeface="Abadi Extra Light" panose="020B0204020104020204" pitchFamily="34" charset="0"/>
                        </a:rPr>
                        <a:t>Dr Catharine Arnold</a:t>
                      </a:r>
                      <a:r>
                        <a:rPr lang="en-GB" sz="1100" b="1" dirty="0">
                          <a:solidFill>
                            <a:schemeClr val="tx1"/>
                          </a:solidFill>
                          <a:latin typeface="Abadi Extra Light" panose="020B0204020104020204" pitchFamily="34" charset="0"/>
                        </a:rPr>
                        <a:t>, 15</a:t>
                      </a:r>
                      <a:r>
                        <a:rPr lang="en-GB" sz="1100" b="1" baseline="30000" dirty="0">
                          <a:solidFill>
                            <a:schemeClr val="tx1"/>
                          </a:solidFill>
                          <a:latin typeface="Abadi Extra Light" panose="020B0204020104020204" pitchFamily="34" charset="0"/>
                        </a:rPr>
                        <a:t>th</a:t>
                      </a:r>
                      <a:r>
                        <a:rPr lang="en-GB" sz="1100" b="1" dirty="0">
                          <a:solidFill>
                            <a:schemeClr val="tx1"/>
                          </a:solidFill>
                          <a:latin typeface="Abadi Extra Light" panose="020B0204020104020204" pitchFamily="34" charset="0"/>
                        </a:rPr>
                        <a:t> November </a:t>
                      </a:r>
                      <a:r>
                        <a:rPr lang="en-GB" sz="1100" b="0" dirty="0">
                          <a:solidFill>
                            <a:schemeClr val="tx1"/>
                          </a:solidFill>
                          <a:latin typeface="Abadi Extra Light" panose="020B0204020104020204" pitchFamily="34" charset="0"/>
                        </a:rPr>
                        <a:t>at 7pm on ZOOM.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Abadi Extra Light" panose="020B0204020104020204" pitchFamily="34" charset="0"/>
                        </a:rPr>
                        <a:t>“Pandemic 1918” a talk from an award winning historian who will explore the devastating Flu Pandemic of last century. Dr Arnold has been a frequent speaker at the Cheltenham Literature Festival and Balcarras students can attend this online talk for free. Please let Mr Stoker know if you watch this for a prize.  Open to anyone with an interest in History</a:t>
                      </a:r>
                      <a:r>
                        <a:rPr lang="en-GB" sz="1400" b="0" dirty="0">
                          <a:solidFill>
                            <a:schemeClr val="tx1"/>
                          </a:solidFill>
                          <a:latin typeface="Abadi Extra Light" panose="020B0204020104020204" pitchFamily="34" charset="0"/>
                        </a:rPr>
                        <a:t>. </a:t>
                      </a:r>
                      <a:r>
                        <a:rPr lang="en-GB" sz="1400" b="0" dirty="0">
                          <a:solidFill>
                            <a:schemeClr val="tx1"/>
                          </a:solidFill>
                          <a:latin typeface="Abadi Extra Light" panose="020B0204020104020204" pitchFamily="34" charset="0"/>
                          <a:hlinkClick r:id="rId5"/>
                        </a:rPr>
                        <a:t>https://us02web.zoom.us/meeting/register/tZ0ucuqqqT4tGdNdKY0urm9d0rZsaMpq5IaN</a:t>
                      </a:r>
                      <a:r>
                        <a:rPr lang="en-GB" sz="1400" b="0" dirty="0">
                          <a:solidFill>
                            <a:schemeClr val="tx1"/>
                          </a:solidFill>
                          <a:latin typeface="Abadi Extra Light" panose="020B0204020104020204" pitchFamily="34" charset="0"/>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66585610"/>
                  </a:ext>
                </a:extLst>
              </a:tr>
            </a:tbl>
          </a:graphicData>
        </a:graphic>
      </p:graphicFrame>
      <p:sp>
        <p:nvSpPr>
          <p:cNvPr id="12" name="Rectangle 11">
            <a:extLst>
              <a:ext uri="{FF2B5EF4-FFF2-40B4-BE49-F238E27FC236}">
                <a16:creationId xmlns:a16="http://schemas.microsoft.com/office/drawing/2014/main" id="{07462018-2FAD-47A0-8DC8-9F7D7EC23A9D}"/>
              </a:ext>
            </a:extLst>
          </p:cNvPr>
          <p:cNvSpPr/>
          <p:nvPr/>
        </p:nvSpPr>
        <p:spPr>
          <a:xfrm>
            <a:off x="9984509" y="5273963"/>
            <a:ext cx="2000916" cy="312611"/>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r>
              <a:rPr lang="en-GB" dirty="0" err="1"/>
              <a:t>BalcarrasHist</a:t>
            </a:r>
            <a:endParaRPr lang="en-GB" dirty="0"/>
          </a:p>
        </p:txBody>
      </p:sp>
    </p:spTree>
    <p:extLst>
      <p:ext uri="{BB962C8B-B14F-4D97-AF65-F5344CB8AC3E}">
        <p14:creationId xmlns:p14="http://schemas.microsoft.com/office/powerpoint/2010/main" val="40926389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t="-1000" b="-1000"/>
          </a:stretch>
        </a:blipFill>
        <a:effectLst/>
      </p:bgPr>
    </p:bg>
    <p:spTree>
      <p:nvGrpSpPr>
        <p:cNvPr id="1" name=""/>
        <p:cNvGrpSpPr/>
        <p:nvPr/>
      </p:nvGrpSpPr>
      <p:grpSpPr>
        <a:xfrm>
          <a:off x="0" y="0"/>
          <a:ext cx="0" cy="0"/>
          <a:chOff x="0" y="0"/>
          <a:chExt cx="0" cy="0"/>
        </a:xfrm>
      </p:grpSpPr>
      <p:pic>
        <p:nvPicPr>
          <p:cNvPr id="13" name="Picture 12" descr="R:\History\Display materials\FLAG\Flag Banner Smaller Vers.jpg">
            <a:extLst>
              <a:ext uri="{FF2B5EF4-FFF2-40B4-BE49-F238E27FC236}">
                <a16:creationId xmlns:a16="http://schemas.microsoft.com/office/drawing/2014/main" id="{6EF10C6B-AE00-4911-B1FF-7C25B0129520}"/>
              </a:ext>
            </a:extLst>
          </p:cNvPr>
          <p:cNvPicPr/>
          <p:nvPr/>
        </p:nvPicPr>
        <p:blipFill rotWithShape="1">
          <a:blip r:embed="rId3" cstate="print">
            <a:extLst>
              <a:ext uri="{28A0092B-C50C-407E-A947-70E740481C1C}">
                <a14:useLocalDpi xmlns:a14="http://schemas.microsoft.com/office/drawing/2010/main" val="0"/>
              </a:ext>
            </a:extLst>
          </a:blip>
          <a:srcRect t="26986"/>
          <a:stretch/>
        </p:blipFill>
        <p:spPr bwMode="auto">
          <a:xfrm>
            <a:off x="10950601" y="25375"/>
            <a:ext cx="1034824" cy="580068"/>
          </a:xfrm>
          <a:prstGeom prst="rect">
            <a:avLst/>
          </a:prstGeom>
          <a:noFill/>
          <a:ln>
            <a:noFill/>
          </a:ln>
          <a:extLst>
            <a:ext uri="{53640926-AAD7-44D8-BBD7-CCE9431645EC}">
              <a14:shadowObscured xmlns:a14="http://schemas.microsoft.com/office/drawing/2010/main"/>
            </a:ext>
          </a:extLst>
        </p:spPr>
      </p:pic>
      <p:pic>
        <p:nvPicPr>
          <p:cNvPr id="14" name="Picture 13" descr="H:\History and Technology\History Logo\BalcarrasHistory LogoNoImagesWhiteBackground.jpg">
            <a:extLst>
              <a:ext uri="{FF2B5EF4-FFF2-40B4-BE49-F238E27FC236}">
                <a16:creationId xmlns:a16="http://schemas.microsoft.com/office/drawing/2014/main" id="{727CBE51-1F88-4206-B62F-7D0427C2E525}"/>
              </a:ext>
            </a:extLst>
          </p:cNvPr>
          <p:cNvPicPr/>
          <p:nvPr/>
        </p:nvPicPr>
        <p:blipFill rotWithShape="1">
          <a:blip r:embed="rId4" cstate="print">
            <a:extLst>
              <a:ext uri="{28A0092B-C50C-407E-A947-70E740481C1C}">
                <a14:useLocalDpi xmlns:a14="http://schemas.microsoft.com/office/drawing/2010/main" val="0"/>
              </a:ext>
            </a:extLst>
          </a:blip>
          <a:srcRect t="41313" b="17432"/>
          <a:stretch/>
        </p:blipFill>
        <p:spPr bwMode="auto">
          <a:xfrm>
            <a:off x="8713842" y="-7268"/>
            <a:ext cx="2201365" cy="567723"/>
          </a:xfrm>
          <a:prstGeom prst="rect">
            <a:avLst/>
          </a:prstGeom>
          <a:noFill/>
          <a:ln>
            <a:noFill/>
          </a:ln>
          <a:extLst>
            <a:ext uri="{53640926-AAD7-44D8-BBD7-CCE9431645EC}">
              <a14:shadowObscured xmlns:a14="http://schemas.microsoft.com/office/drawing/2010/main"/>
            </a:ext>
          </a:extLst>
        </p:spPr>
      </p:pic>
      <p:sp>
        <p:nvSpPr>
          <p:cNvPr id="2" name="Rectangle 1">
            <a:extLst>
              <a:ext uri="{FF2B5EF4-FFF2-40B4-BE49-F238E27FC236}">
                <a16:creationId xmlns:a16="http://schemas.microsoft.com/office/drawing/2014/main" id="{42F89212-7158-43B5-9DD2-36F2F7971191}"/>
              </a:ext>
            </a:extLst>
          </p:cNvPr>
          <p:cNvSpPr/>
          <p:nvPr/>
        </p:nvSpPr>
        <p:spPr>
          <a:xfrm>
            <a:off x="-16503" y="6270624"/>
            <a:ext cx="5468092" cy="578419"/>
          </a:xfrm>
          <a:prstGeom prst="rect">
            <a:avLst/>
          </a:prstGeom>
          <a:solidFill>
            <a:schemeClr val="tx1"/>
          </a:solidFill>
          <a:ln w="28575">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Abadi Extra Light" panose="020B0204020104020204" pitchFamily="34" charset="0"/>
              </a:rPr>
              <a:t>Send your submissions to </a:t>
            </a:r>
            <a:r>
              <a:rPr lang="en-GB" b="1" dirty="0">
                <a:latin typeface="Abadi Extra Light" panose="020B0204020104020204" pitchFamily="34" charset="0"/>
              </a:rPr>
              <a:t>mks@balcarras.gloucs.sch.uk</a:t>
            </a:r>
          </a:p>
        </p:txBody>
      </p:sp>
      <p:sp>
        <p:nvSpPr>
          <p:cNvPr id="15" name="Rectangle 14">
            <a:extLst>
              <a:ext uri="{FF2B5EF4-FFF2-40B4-BE49-F238E27FC236}">
                <a16:creationId xmlns:a16="http://schemas.microsoft.com/office/drawing/2014/main" id="{69F6177C-848C-427C-BA31-988C5338BD66}"/>
              </a:ext>
            </a:extLst>
          </p:cNvPr>
          <p:cNvSpPr/>
          <p:nvPr/>
        </p:nvSpPr>
        <p:spPr>
          <a:xfrm>
            <a:off x="7004023" y="6283974"/>
            <a:ext cx="5105918" cy="574026"/>
          </a:xfrm>
          <a:prstGeom prst="rect">
            <a:avLst/>
          </a:prstGeom>
          <a:solidFill>
            <a:schemeClr val="tx1"/>
          </a:solidFill>
          <a:ln w="28575">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ourier New" panose="02070309020205020404" pitchFamily="49" charset="0"/>
                <a:cs typeface="Courier New" panose="02070309020205020404" pitchFamily="49" charset="0"/>
              </a:rPr>
              <a:t>Cash Prizes for KS3, KS4 and KS5 </a:t>
            </a:r>
            <a:r>
              <a:rPr lang="en-GB" sz="1400" b="1" dirty="0" err="1">
                <a:latin typeface="Courier New" panose="02070309020205020404" pitchFamily="49" charset="0"/>
                <a:cs typeface="Courier New" panose="02070309020205020404" pitchFamily="49" charset="0"/>
              </a:rPr>
              <a:t>entries.Mr</a:t>
            </a:r>
            <a:r>
              <a:rPr lang="en-GB" sz="1400" b="1" dirty="0">
                <a:latin typeface="Courier New" panose="02070309020205020404" pitchFamily="49" charset="0"/>
                <a:cs typeface="Courier New" panose="02070309020205020404" pitchFamily="49" charset="0"/>
              </a:rPr>
              <a:t> Burke will judge winners January 2022</a:t>
            </a:r>
            <a:r>
              <a:rPr lang="en-GB" b="1" dirty="0">
                <a:latin typeface="Abadi Extra Light" panose="020B0204020104020204" pitchFamily="34" charset="0"/>
              </a:rPr>
              <a:t>.</a:t>
            </a:r>
          </a:p>
        </p:txBody>
      </p:sp>
      <p:sp>
        <p:nvSpPr>
          <p:cNvPr id="9" name="TextBox 8">
            <a:extLst>
              <a:ext uri="{FF2B5EF4-FFF2-40B4-BE49-F238E27FC236}">
                <a16:creationId xmlns:a16="http://schemas.microsoft.com/office/drawing/2014/main" id="{7FB1A158-01AE-4F3F-A15C-EC28B9A8673C}"/>
              </a:ext>
            </a:extLst>
          </p:cNvPr>
          <p:cNvSpPr txBox="1"/>
          <p:nvPr/>
        </p:nvSpPr>
        <p:spPr>
          <a:xfrm>
            <a:off x="351672" y="2626579"/>
            <a:ext cx="10935164" cy="1077218"/>
          </a:xfrm>
          <a:prstGeom prst="rect">
            <a:avLst/>
          </a:prstGeom>
          <a:solidFill>
            <a:schemeClr val="bg1"/>
          </a:solidFill>
          <a:ln w="57150">
            <a:solidFill>
              <a:schemeClr val="tx1"/>
            </a:solidFill>
          </a:ln>
        </p:spPr>
        <p:txBody>
          <a:bodyPr wrap="square">
            <a:spAutoFit/>
          </a:bodyPr>
          <a:lstStyle/>
          <a:p>
            <a:r>
              <a:rPr lang="en-GB" sz="1600" b="1" dirty="0">
                <a:latin typeface="Courier New" panose="02070309020205020404" pitchFamily="49" charset="0"/>
                <a:cs typeface="Courier New" panose="02070309020205020404" pitchFamily="49" charset="0"/>
              </a:rPr>
              <a:t>The “History in Conversations” competition! Record a podcast or short documentary about a topic of history </a:t>
            </a:r>
            <a:r>
              <a:rPr lang="en-GB" sz="1600" b="1" dirty="0">
                <a:effectLst>
                  <a:outerShdw blurRad="38100" dist="38100" dir="2700000" algn="tl">
                    <a:srgbClr val="000000">
                      <a:alpha val="43137"/>
                    </a:srgbClr>
                  </a:outerShdw>
                </a:effectLst>
                <a:latin typeface="Courier New" panose="02070309020205020404" pitchFamily="49" charset="0"/>
                <a:cs typeface="Courier New" panose="02070309020205020404" pitchFamily="49" charset="0"/>
              </a:rPr>
              <a:t>outside of the curriculum</a:t>
            </a:r>
            <a:r>
              <a:rPr lang="en-GB" sz="1600" b="1" dirty="0">
                <a:latin typeface="Courier New" panose="02070309020205020404" pitchFamily="49" charset="0"/>
                <a:cs typeface="Courier New" panose="02070309020205020404" pitchFamily="49" charset="0"/>
              </a:rPr>
              <a:t>. See our examples for clues on what to do on the VLE. Audio submissions must be via wav/mp3 format video submissions either </a:t>
            </a:r>
            <a:r>
              <a:rPr lang="en-GB" sz="1600" b="1" dirty="0" err="1">
                <a:latin typeface="Courier New" panose="02070309020205020404" pitchFamily="49" charset="0"/>
                <a:cs typeface="Courier New" panose="02070309020205020404" pitchFamily="49" charset="0"/>
              </a:rPr>
              <a:t>wmw</a:t>
            </a:r>
            <a:r>
              <a:rPr lang="en-GB" sz="1600" b="1" dirty="0">
                <a:latin typeface="Courier New" panose="02070309020205020404" pitchFamily="49" charset="0"/>
                <a:cs typeface="Courier New" panose="02070309020205020404" pitchFamily="49" charset="0"/>
              </a:rPr>
              <a:t>, mp4 or a via YouTube link. </a:t>
            </a:r>
          </a:p>
        </p:txBody>
      </p:sp>
      <p:pic>
        <p:nvPicPr>
          <p:cNvPr id="4" name="Picture 3">
            <a:extLst>
              <a:ext uri="{FF2B5EF4-FFF2-40B4-BE49-F238E27FC236}">
                <a16:creationId xmlns:a16="http://schemas.microsoft.com/office/drawing/2014/main" id="{E779DAF1-1BB6-42B6-BC93-915F2F088114}"/>
              </a:ext>
            </a:extLst>
          </p:cNvPr>
          <p:cNvPicPr>
            <a:picLocks noChangeAspect="1"/>
          </p:cNvPicPr>
          <p:nvPr/>
        </p:nvPicPr>
        <p:blipFill rotWithShape="1">
          <a:blip r:embed="rId5"/>
          <a:srcRect l="64879" t="27314" r="24199" b="52901"/>
          <a:stretch/>
        </p:blipFill>
        <p:spPr>
          <a:xfrm>
            <a:off x="1982384" y="47458"/>
            <a:ext cx="1034825" cy="1054425"/>
          </a:xfrm>
          <a:prstGeom prst="rect">
            <a:avLst/>
          </a:prstGeom>
        </p:spPr>
      </p:pic>
      <p:sp>
        <p:nvSpPr>
          <p:cNvPr id="5" name="Rectangle 4">
            <a:extLst>
              <a:ext uri="{FF2B5EF4-FFF2-40B4-BE49-F238E27FC236}">
                <a16:creationId xmlns:a16="http://schemas.microsoft.com/office/drawing/2014/main" id="{7D97C21C-1C77-462D-99F4-1D2CACAEF89D}"/>
              </a:ext>
            </a:extLst>
          </p:cNvPr>
          <p:cNvSpPr/>
          <p:nvPr/>
        </p:nvSpPr>
        <p:spPr>
          <a:xfrm>
            <a:off x="146813" y="134327"/>
            <a:ext cx="1619843" cy="852256"/>
          </a:xfrm>
          <a:prstGeom prst="rect">
            <a:avLst/>
          </a:prstGeom>
          <a:solidFill>
            <a:schemeClr val="tx1"/>
          </a:solidFill>
          <a:ln w="28575">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latin typeface="Courier New" panose="02070309020205020404" pitchFamily="49" charset="0"/>
                <a:cs typeface="Courier New" panose="02070309020205020404" pitchFamily="49" charset="0"/>
              </a:rPr>
              <a:t>Scan this for an easy to use free online video editor</a:t>
            </a:r>
          </a:p>
        </p:txBody>
      </p:sp>
      <p:pic>
        <p:nvPicPr>
          <p:cNvPr id="7" name="Picture 6">
            <a:extLst>
              <a:ext uri="{FF2B5EF4-FFF2-40B4-BE49-F238E27FC236}">
                <a16:creationId xmlns:a16="http://schemas.microsoft.com/office/drawing/2014/main" id="{44D728CA-F137-42F4-B66B-D941B3A73167}"/>
              </a:ext>
            </a:extLst>
          </p:cNvPr>
          <p:cNvPicPr>
            <a:picLocks noChangeAspect="1"/>
          </p:cNvPicPr>
          <p:nvPr/>
        </p:nvPicPr>
        <p:blipFill rotWithShape="1">
          <a:blip r:embed="rId6"/>
          <a:srcRect l="65534" t="28091" r="23325" b="52233"/>
          <a:stretch/>
        </p:blipFill>
        <p:spPr>
          <a:xfrm>
            <a:off x="5489352" y="78229"/>
            <a:ext cx="1061362" cy="1054425"/>
          </a:xfrm>
          <a:prstGeom prst="rect">
            <a:avLst/>
          </a:prstGeom>
        </p:spPr>
      </p:pic>
      <p:sp>
        <p:nvSpPr>
          <p:cNvPr id="16" name="Rectangle 15">
            <a:extLst>
              <a:ext uri="{FF2B5EF4-FFF2-40B4-BE49-F238E27FC236}">
                <a16:creationId xmlns:a16="http://schemas.microsoft.com/office/drawing/2014/main" id="{1A5DDFF2-CE73-44DD-ACED-E245DEDDA9C9}"/>
              </a:ext>
            </a:extLst>
          </p:cNvPr>
          <p:cNvSpPr/>
          <p:nvPr/>
        </p:nvSpPr>
        <p:spPr>
          <a:xfrm>
            <a:off x="3729981" y="78229"/>
            <a:ext cx="1619843" cy="852256"/>
          </a:xfrm>
          <a:prstGeom prst="rect">
            <a:avLst/>
          </a:prstGeom>
          <a:solidFill>
            <a:schemeClr val="tx1"/>
          </a:solidFill>
          <a:ln w="28575">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latin typeface="Courier New" panose="02070309020205020404" pitchFamily="49" charset="0"/>
                <a:cs typeface="Courier New" panose="02070309020205020404" pitchFamily="49" charset="0"/>
              </a:rPr>
              <a:t>Scan this for free stock footage to enhance your short documentary </a:t>
            </a:r>
          </a:p>
        </p:txBody>
      </p:sp>
      <p:pic>
        <p:nvPicPr>
          <p:cNvPr id="10" name="Picture 9">
            <a:extLst>
              <a:ext uri="{FF2B5EF4-FFF2-40B4-BE49-F238E27FC236}">
                <a16:creationId xmlns:a16="http://schemas.microsoft.com/office/drawing/2014/main" id="{2D5C19AA-CA8D-4BB6-B77D-4D588495AD29}"/>
              </a:ext>
            </a:extLst>
          </p:cNvPr>
          <p:cNvPicPr>
            <a:picLocks noChangeAspect="1"/>
          </p:cNvPicPr>
          <p:nvPr/>
        </p:nvPicPr>
        <p:blipFill rotWithShape="1">
          <a:blip r:embed="rId7"/>
          <a:srcRect l="65303" t="28148" r="24167" b="52458"/>
          <a:stretch/>
        </p:blipFill>
        <p:spPr>
          <a:xfrm>
            <a:off x="10826085" y="621483"/>
            <a:ext cx="1283856" cy="1330036"/>
          </a:xfrm>
          <a:prstGeom prst="rect">
            <a:avLst/>
          </a:prstGeom>
        </p:spPr>
      </p:pic>
      <p:sp>
        <p:nvSpPr>
          <p:cNvPr id="17" name="Rectangle 16">
            <a:extLst>
              <a:ext uri="{FF2B5EF4-FFF2-40B4-BE49-F238E27FC236}">
                <a16:creationId xmlns:a16="http://schemas.microsoft.com/office/drawing/2014/main" id="{310D52CD-1DDF-44F9-AD64-F2EBB93CBB34}"/>
              </a:ext>
            </a:extLst>
          </p:cNvPr>
          <p:cNvSpPr/>
          <p:nvPr/>
        </p:nvSpPr>
        <p:spPr>
          <a:xfrm>
            <a:off x="7807023" y="628434"/>
            <a:ext cx="3019062" cy="567723"/>
          </a:xfrm>
          <a:prstGeom prst="rect">
            <a:avLst/>
          </a:prstGeom>
          <a:solidFill>
            <a:schemeClr val="tx1"/>
          </a:solidFill>
          <a:ln w="28575">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latin typeface="Courier New" panose="02070309020205020404" pitchFamily="49" charset="0"/>
                <a:cs typeface="Courier New" panose="02070309020205020404" pitchFamily="49" charset="0"/>
              </a:rPr>
              <a:t>Scan this for a short </a:t>
            </a:r>
            <a:r>
              <a:rPr lang="en-GB" sz="1100" b="1" dirty="0" err="1">
                <a:latin typeface="Courier New" panose="02070309020205020404" pitchFamily="49" charset="0"/>
                <a:cs typeface="Courier New" panose="02070309020205020404" pitchFamily="49" charset="0"/>
              </a:rPr>
              <a:t>WikiHow</a:t>
            </a:r>
            <a:r>
              <a:rPr lang="en-GB" sz="1100" b="1" dirty="0">
                <a:latin typeface="Courier New" panose="02070309020205020404" pitchFamily="49" charset="0"/>
                <a:cs typeface="Courier New" panose="02070309020205020404" pitchFamily="49" charset="0"/>
              </a:rPr>
              <a:t> guide on how to make your own podcast!</a:t>
            </a:r>
          </a:p>
        </p:txBody>
      </p:sp>
      <p:sp>
        <p:nvSpPr>
          <p:cNvPr id="18" name="Rectangle 17">
            <a:extLst>
              <a:ext uri="{FF2B5EF4-FFF2-40B4-BE49-F238E27FC236}">
                <a16:creationId xmlns:a16="http://schemas.microsoft.com/office/drawing/2014/main" id="{63A97A3A-7B04-4C50-9290-67345621FE53}"/>
              </a:ext>
            </a:extLst>
          </p:cNvPr>
          <p:cNvSpPr/>
          <p:nvPr/>
        </p:nvSpPr>
        <p:spPr>
          <a:xfrm>
            <a:off x="146813" y="5532582"/>
            <a:ext cx="2023732" cy="578419"/>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a:latin typeface="Courier New" panose="02070309020205020404" pitchFamily="49" charset="0"/>
                <a:cs typeface="Courier New" panose="02070309020205020404" pitchFamily="49" charset="0"/>
              </a:rPr>
              <a:t>A relative’s story? </a:t>
            </a:r>
          </a:p>
        </p:txBody>
      </p:sp>
      <p:sp>
        <p:nvSpPr>
          <p:cNvPr id="19" name="Rectangle 18">
            <a:extLst>
              <a:ext uri="{FF2B5EF4-FFF2-40B4-BE49-F238E27FC236}">
                <a16:creationId xmlns:a16="http://schemas.microsoft.com/office/drawing/2014/main" id="{79FE76BE-FD80-4DC9-A3CD-41764CD2C9D9}"/>
              </a:ext>
            </a:extLst>
          </p:cNvPr>
          <p:cNvSpPr/>
          <p:nvPr/>
        </p:nvSpPr>
        <p:spPr>
          <a:xfrm>
            <a:off x="2278123" y="5532581"/>
            <a:ext cx="1748931" cy="578419"/>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a:latin typeface="Courier New" panose="02070309020205020404" pitchFamily="49" charset="0"/>
                <a:cs typeface="Courier New" panose="02070309020205020404" pitchFamily="49" charset="0"/>
              </a:rPr>
              <a:t>African Kingdoms? </a:t>
            </a:r>
          </a:p>
        </p:txBody>
      </p:sp>
      <p:sp>
        <p:nvSpPr>
          <p:cNvPr id="20" name="Rectangle 19">
            <a:extLst>
              <a:ext uri="{FF2B5EF4-FFF2-40B4-BE49-F238E27FC236}">
                <a16:creationId xmlns:a16="http://schemas.microsoft.com/office/drawing/2014/main" id="{29FCDBC0-78DF-41E1-9236-E27653480A72}"/>
              </a:ext>
            </a:extLst>
          </p:cNvPr>
          <p:cNvSpPr/>
          <p:nvPr/>
        </p:nvSpPr>
        <p:spPr>
          <a:xfrm>
            <a:off x="4208523" y="5532581"/>
            <a:ext cx="1748931" cy="578419"/>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1600" b="1" dirty="0">
                <a:latin typeface="Courier New" panose="02070309020205020404" pitchFamily="49" charset="0"/>
                <a:cs typeface="Courier New" panose="02070309020205020404" pitchFamily="49" charset="0"/>
              </a:rPr>
              <a:t>A particular battle?</a:t>
            </a:r>
          </a:p>
        </p:txBody>
      </p:sp>
      <p:sp>
        <p:nvSpPr>
          <p:cNvPr id="21" name="Rectangle 20">
            <a:extLst>
              <a:ext uri="{FF2B5EF4-FFF2-40B4-BE49-F238E27FC236}">
                <a16:creationId xmlns:a16="http://schemas.microsoft.com/office/drawing/2014/main" id="{DF2ACEFF-CE52-4575-A40D-9BD5A7246F21}"/>
              </a:ext>
            </a:extLst>
          </p:cNvPr>
          <p:cNvSpPr/>
          <p:nvPr/>
        </p:nvSpPr>
        <p:spPr>
          <a:xfrm>
            <a:off x="6138923" y="5528612"/>
            <a:ext cx="1748931" cy="578419"/>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1600" b="1" dirty="0">
                <a:latin typeface="Courier New" panose="02070309020205020404" pitchFamily="49" charset="0"/>
                <a:cs typeface="Courier New" panose="02070309020205020404" pitchFamily="49" charset="0"/>
              </a:rPr>
              <a:t>An inspiring figure?</a:t>
            </a:r>
          </a:p>
        </p:txBody>
      </p:sp>
      <p:sp>
        <p:nvSpPr>
          <p:cNvPr id="22" name="Rectangle 21">
            <a:extLst>
              <a:ext uri="{FF2B5EF4-FFF2-40B4-BE49-F238E27FC236}">
                <a16:creationId xmlns:a16="http://schemas.microsoft.com/office/drawing/2014/main" id="{2FC012A2-0F2E-4EF2-86B2-F60C9460F5E8}"/>
              </a:ext>
            </a:extLst>
          </p:cNvPr>
          <p:cNvSpPr/>
          <p:nvPr/>
        </p:nvSpPr>
        <p:spPr>
          <a:xfrm>
            <a:off x="8164946" y="5524641"/>
            <a:ext cx="1748931" cy="578419"/>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1400" b="1" dirty="0">
                <a:latin typeface="Courier New" panose="02070309020205020404" pitchFamily="49" charset="0"/>
                <a:cs typeface="Courier New" panose="02070309020205020404" pitchFamily="49" charset="0"/>
              </a:rPr>
              <a:t>The history of a different country?</a:t>
            </a:r>
          </a:p>
        </p:txBody>
      </p:sp>
      <p:sp>
        <p:nvSpPr>
          <p:cNvPr id="23" name="Rectangle 22">
            <a:extLst>
              <a:ext uri="{FF2B5EF4-FFF2-40B4-BE49-F238E27FC236}">
                <a16:creationId xmlns:a16="http://schemas.microsoft.com/office/drawing/2014/main" id="{0E2E18F8-3F38-4716-BCD2-2258063D7944}"/>
              </a:ext>
            </a:extLst>
          </p:cNvPr>
          <p:cNvSpPr/>
          <p:nvPr/>
        </p:nvSpPr>
        <p:spPr>
          <a:xfrm>
            <a:off x="10107301" y="5524641"/>
            <a:ext cx="1748931" cy="578419"/>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1400" b="1" dirty="0">
                <a:latin typeface="Courier New" panose="02070309020205020404" pitchFamily="49" charset="0"/>
                <a:cs typeface="Courier New" panose="02070309020205020404" pitchFamily="49" charset="0"/>
              </a:rPr>
              <a:t>Any topic from outside our curriculum!</a:t>
            </a:r>
          </a:p>
        </p:txBody>
      </p:sp>
    </p:spTree>
    <p:extLst>
      <p:ext uri="{BB962C8B-B14F-4D97-AF65-F5344CB8AC3E}">
        <p14:creationId xmlns:p14="http://schemas.microsoft.com/office/powerpoint/2010/main" val="38193102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1593</TotalTime>
  <Words>746</Words>
  <Application>Microsoft Office PowerPoint</Application>
  <PresentationFormat>Widescreen</PresentationFormat>
  <Paragraphs>42</Paragraphs>
  <Slides>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Abadi Extra Light</vt:lpstr>
      <vt:lpstr>Aharoni</vt:lpstr>
      <vt:lpstr>Arial</vt:lpstr>
      <vt:lpstr>Calibri</vt:lpstr>
      <vt:lpstr>Calibri Light</vt:lpstr>
      <vt:lpstr>Courier New</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Michael Stoker</dc:creator>
  <cp:lastModifiedBy>Michael Stoker</cp:lastModifiedBy>
  <cp:revision>22</cp:revision>
  <dcterms:created xsi:type="dcterms:W3CDTF">2021-09-30T11:53:23Z</dcterms:created>
  <dcterms:modified xsi:type="dcterms:W3CDTF">2021-11-04T14:14:11Z</dcterms:modified>
</cp:coreProperties>
</file>