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4"/>
  </p:sldMasterIdLst>
  <p:notesMasterIdLst>
    <p:notesMasterId r:id="rId6"/>
  </p:notesMasterIdLst>
  <p:sldIdLst>
    <p:sldId id="256" r:id="rId5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93E8D4E-47D5-497C-BF87-08F948571B67}" v="2" dt="2025-12-02T13:05:22.06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267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emma Towers" userId="feb4beff-4173-4eb7-94a3-235f90ada6be" providerId="ADAL" clId="{5ADA50D7-6379-4DBF-BC06-C8BCD6BEB829}"/>
    <pc:docChg chg="undo custSel modSld">
      <pc:chgData name="Gemma Towers" userId="feb4beff-4173-4eb7-94a3-235f90ada6be" providerId="ADAL" clId="{5ADA50D7-6379-4DBF-BC06-C8BCD6BEB829}" dt="2025-12-02T13:06:46.991" v="77" actId="14100"/>
      <pc:docMkLst>
        <pc:docMk/>
      </pc:docMkLst>
      <pc:sldChg chg="addSp delSp modSp mod modAnim">
        <pc:chgData name="Gemma Towers" userId="feb4beff-4173-4eb7-94a3-235f90ada6be" providerId="ADAL" clId="{5ADA50D7-6379-4DBF-BC06-C8BCD6BEB829}" dt="2025-12-02T13:06:46.991" v="77" actId="14100"/>
        <pc:sldMkLst>
          <pc:docMk/>
          <pc:sldMk cId="1015842497" sldId="256"/>
        </pc:sldMkLst>
        <pc:spChg chg="add mod">
          <ac:chgData name="Gemma Towers" userId="feb4beff-4173-4eb7-94a3-235f90ada6be" providerId="ADAL" clId="{5ADA50D7-6379-4DBF-BC06-C8BCD6BEB829}" dt="2025-12-02T13:05:51.911" v="61" actId="1076"/>
          <ac:spMkLst>
            <pc:docMk/>
            <pc:sldMk cId="1015842497" sldId="256"/>
            <ac:spMk id="2" creationId="{D1CF8F67-626E-749C-D7EF-CFF31BEA3307}"/>
          </ac:spMkLst>
        </pc:spChg>
        <pc:spChg chg="mod">
          <ac:chgData name="Gemma Towers" userId="feb4beff-4173-4eb7-94a3-235f90ada6be" providerId="ADAL" clId="{5ADA50D7-6379-4DBF-BC06-C8BCD6BEB829}" dt="2025-12-02T13:03:27.349" v="6" actId="20577"/>
          <ac:spMkLst>
            <pc:docMk/>
            <pc:sldMk cId="1015842497" sldId="256"/>
            <ac:spMk id="4" creationId="{F4AB2465-9EBC-E1B1-F1EB-EE60EC58F5F0}"/>
          </ac:spMkLst>
        </pc:spChg>
        <pc:spChg chg="del mod">
          <ac:chgData name="Gemma Towers" userId="feb4beff-4173-4eb7-94a3-235f90ada6be" providerId="ADAL" clId="{5ADA50D7-6379-4DBF-BC06-C8BCD6BEB829}" dt="2025-12-02T13:06:28.670" v="74" actId="478"/>
          <ac:spMkLst>
            <pc:docMk/>
            <pc:sldMk cId="1015842497" sldId="256"/>
            <ac:spMk id="6" creationId="{B1581922-5D72-9046-3331-90C6EB5235AA}"/>
          </ac:spMkLst>
        </pc:spChg>
        <pc:spChg chg="mod">
          <ac:chgData name="Gemma Towers" userId="feb4beff-4173-4eb7-94a3-235f90ada6be" providerId="ADAL" clId="{5ADA50D7-6379-4DBF-BC06-C8BCD6BEB829}" dt="2025-12-02T13:05:54.359" v="62" actId="14100"/>
          <ac:spMkLst>
            <pc:docMk/>
            <pc:sldMk cId="1015842497" sldId="256"/>
            <ac:spMk id="7" creationId="{9B192317-9E84-3578-99DE-D5B60EFB558E}"/>
          </ac:spMkLst>
        </pc:spChg>
        <pc:spChg chg="mod">
          <ac:chgData name="Gemma Towers" userId="feb4beff-4173-4eb7-94a3-235f90ada6be" providerId="ADAL" clId="{5ADA50D7-6379-4DBF-BC06-C8BCD6BEB829}" dt="2025-12-02T13:06:32.488" v="75" actId="14100"/>
          <ac:spMkLst>
            <pc:docMk/>
            <pc:sldMk cId="1015842497" sldId="256"/>
            <ac:spMk id="8" creationId="{34AC5320-A5F5-F463-D88A-42F617D42C48}"/>
          </ac:spMkLst>
        </pc:spChg>
        <pc:spChg chg="mod">
          <ac:chgData name="Gemma Towers" userId="feb4beff-4173-4eb7-94a3-235f90ada6be" providerId="ADAL" clId="{5ADA50D7-6379-4DBF-BC06-C8BCD6BEB829}" dt="2025-12-02T13:04:12.452" v="21"/>
          <ac:spMkLst>
            <pc:docMk/>
            <pc:sldMk cId="1015842497" sldId="256"/>
            <ac:spMk id="9" creationId="{C553B445-E268-3F14-41AC-2323D37203E6}"/>
          </ac:spMkLst>
        </pc:spChg>
        <pc:spChg chg="mod">
          <ac:chgData name="Gemma Towers" userId="feb4beff-4173-4eb7-94a3-235f90ada6be" providerId="ADAL" clId="{5ADA50D7-6379-4DBF-BC06-C8BCD6BEB829}" dt="2025-12-02T13:04:38.342" v="33" actId="20577"/>
          <ac:spMkLst>
            <pc:docMk/>
            <pc:sldMk cId="1015842497" sldId="256"/>
            <ac:spMk id="12" creationId="{392FB652-B4E6-ECA3-FC6F-4F604EE53CE7}"/>
          </ac:spMkLst>
        </pc:spChg>
        <pc:spChg chg="mod">
          <ac:chgData name="Gemma Towers" userId="feb4beff-4173-4eb7-94a3-235f90ada6be" providerId="ADAL" clId="{5ADA50D7-6379-4DBF-BC06-C8BCD6BEB829}" dt="2025-12-02T13:04:17.645" v="22" actId="20577"/>
          <ac:spMkLst>
            <pc:docMk/>
            <pc:sldMk cId="1015842497" sldId="256"/>
            <ac:spMk id="13" creationId="{1FDE06AE-D725-CEF8-2B9B-52E8E8FD770C}"/>
          </ac:spMkLst>
        </pc:spChg>
        <pc:spChg chg="mod">
          <ac:chgData name="Gemma Towers" userId="feb4beff-4173-4eb7-94a3-235f90ada6be" providerId="ADAL" clId="{5ADA50D7-6379-4DBF-BC06-C8BCD6BEB829}" dt="2025-12-02T13:04:50.520" v="42" actId="20577"/>
          <ac:spMkLst>
            <pc:docMk/>
            <pc:sldMk cId="1015842497" sldId="256"/>
            <ac:spMk id="15" creationId="{CB8233BA-5A03-BBE1-0D7F-3483CE71D1E5}"/>
          </ac:spMkLst>
        </pc:spChg>
        <pc:spChg chg="add mod">
          <ac:chgData name="Gemma Towers" userId="feb4beff-4173-4eb7-94a3-235f90ada6be" providerId="ADAL" clId="{5ADA50D7-6379-4DBF-BC06-C8BCD6BEB829}" dt="2025-12-02T13:06:35.800" v="76" actId="1076"/>
          <ac:spMkLst>
            <pc:docMk/>
            <pc:sldMk cId="1015842497" sldId="256"/>
            <ac:spMk id="16" creationId="{931AC710-B059-2AD3-23D2-F422A9F9B56B}"/>
          </ac:spMkLst>
        </pc:spChg>
        <pc:spChg chg="del">
          <ac:chgData name="Gemma Towers" userId="feb4beff-4173-4eb7-94a3-235f90ada6be" providerId="ADAL" clId="{5ADA50D7-6379-4DBF-BC06-C8BCD6BEB829}" dt="2025-12-02T13:05:09.304" v="51" actId="478"/>
          <ac:spMkLst>
            <pc:docMk/>
            <pc:sldMk cId="1015842497" sldId="256"/>
            <ac:spMk id="17" creationId="{FBE73B50-C8FE-036C-9C4E-4401C8B912B8}"/>
          </ac:spMkLst>
        </pc:spChg>
        <pc:spChg chg="del">
          <ac:chgData name="Gemma Towers" userId="feb4beff-4173-4eb7-94a3-235f90ada6be" providerId="ADAL" clId="{5ADA50D7-6379-4DBF-BC06-C8BCD6BEB829}" dt="2025-12-02T13:05:10.043" v="52" actId="478"/>
          <ac:spMkLst>
            <pc:docMk/>
            <pc:sldMk cId="1015842497" sldId="256"/>
            <ac:spMk id="21" creationId="{14872BC8-DB66-F954-B680-F758799EDB28}"/>
          </ac:spMkLst>
        </pc:spChg>
        <pc:spChg chg="del">
          <ac:chgData name="Gemma Towers" userId="feb4beff-4173-4eb7-94a3-235f90ada6be" providerId="ADAL" clId="{5ADA50D7-6379-4DBF-BC06-C8BCD6BEB829}" dt="2025-12-02T13:05:12.590" v="53" actId="478"/>
          <ac:spMkLst>
            <pc:docMk/>
            <pc:sldMk cId="1015842497" sldId="256"/>
            <ac:spMk id="22" creationId="{2D8F5870-A5B7-2B74-F799-13A3DDBD9E62}"/>
          </ac:spMkLst>
        </pc:spChg>
        <pc:spChg chg="del">
          <ac:chgData name="Gemma Towers" userId="feb4beff-4173-4eb7-94a3-235f90ada6be" providerId="ADAL" clId="{5ADA50D7-6379-4DBF-BC06-C8BCD6BEB829}" dt="2025-12-02T13:05:02.548" v="45" actId="478"/>
          <ac:spMkLst>
            <pc:docMk/>
            <pc:sldMk cId="1015842497" sldId="256"/>
            <ac:spMk id="23" creationId="{BD099ADD-30EF-BE70-3BC0-DFF872AAA90D}"/>
          </ac:spMkLst>
        </pc:spChg>
        <pc:spChg chg="del">
          <ac:chgData name="Gemma Towers" userId="feb4beff-4173-4eb7-94a3-235f90ada6be" providerId="ADAL" clId="{5ADA50D7-6379-4DBF-BC06-C8BCD6BEB829}" dt="2025-12-02T13:05:01.442" v="44" actId="478"/>
          <ac:spMkLst>
            <pc:docMk/>
            <pc:sldMk cId="1015842497" sldId="256"/>
            <ac:spMk id="34" creationId="{B4D8836B-7532-5C6F-94D4-E1DD02E7A14C}"/>
          </ac:spMkLst>
        </pc:spChg>
        <pc:spChg chg="del">
          <ac:chgData name="Gemma Towers" userId="feb4beff-4173-4eb7-94a3-235f90ada6be" providerId="ADAL" clId="{5ADA50D7-6379-4DBF-BC06-C8BCD6BEB829}" dt="2025-12-02T13:05:04.331" v="47" actId="478"/>
          <ac:spMkLst>
            <pc:docMk/>
            <pc:sldMk cId="1015842497" sldId="256"/>
            <ac:spMk id="35" creationId="{89CE1076-E1A6-F91C-3A23-6FD6714A13D1}"/>
          </ac:spMkLst>
        </pc:spChg>
        <pc:graphicFrameChg chg="add mod">
          <ac:chgData name="Gemma Towers" userId="feb4beff-4173-4eb7-94a3-235f90ada6be" providerId="ADAL" clId="{5ADA50D7-6379-4DBF-BC06-C8BCD6BEB829}" dt="2025-12-02T13:05:44.503" v="60" actId="14100"/>
          <ac:graphicFrameMkLst>
            <pc:docMk/>
            <pc:sldMk cId="1015842497" sldId="256"/>
            <ac:graphicFrameMk id="18" creationId="{493EF3C6-9CFB-88D0-8701-B98D51D16F02}"/>
          </ac:graphicFrameMkLst>
        </pc:graphicFrameChg>
        <pc:graphicFrameChg chg="add mod">
          <ac:chgData name="Gemma Towers" userId="feb4beff-4173-4eb7-94a3-235f90ada6be" providerId="ADAL" clId="{5ADA50D7-6379-4DBF-BC06-C8BCD6BEB829}" dt="2025-12-02T13:06:46.991" v="77" actId="14100"/>
          <ac:graphicFrameMkLst>
            <pc:docMk/>
            <pc:sldMk cId="1015842497" sldId="256"/>
            <ac:graphicFrameMk id="19" creationId="{5A36B4A4-A6FD-3AD6-C706-F84D50085738}"/>
          </ac:graphicFrameMkLst>
        </pc:graphicFrameChg>
        <pc:graphicFrameChg chg="del modGraphic">
          <ac:chgData name="Gemma Towers" userId="feb4beff-4173-4eb7-94a3-235f90ada6be" providerId="ADAL" clId="{5ADA50D7-6379-4DBF-BC06-C8BCD6BEB829}" dt="2025-12-02T13:05:05.189" v="48" actId="478"/>
          <ac:graphicFrameMkLst>
            <pc:docMk/>
            <pc:sldMk cId="1015842497" sldId="256"/>
            <ac:graphicFrameMk id="24" creationId="{E430C13B-9370-63F4-0048-DB5778903184}"/>
          </ac:graphicFrameMkLst>
        </pc:graphicFrameChg>
        <pc:graphicFrameChg chg="del">
          <ac:chgData name="Gemma Towers" userId="feb4beff-4173-4eb7-94a3-235f90ada6be" providerId="ADAL" clId="{5ADA50D7-6379-4DBF-BC06-C8BCD6BEB829}" dt="2025-12-02T13:05:00.396" v="43" actId="478"/>
          <ac:graphicFrameMkLst>
            <pc:docMk/>
            <pc:sldMk cId="1015842497" sldId="256"/>
            <ac:graphicFrameMk id="33" creationId="{D3EB0D9F-474D-4058-52BB-F3469CE90D00}"/>
          </ac:graphicFrameMkLst>
        </pc:graphicFrameChg>
        <pc:picChg chg="del">
          <ac:chgData name="Gemma Towers" userId="feb4beff-4173-4eb7-94a3-235f90ada6be" providerId="ADAL" clId="{5ADA50D7-6379-4DBF-BC06-C8BCD6BEB829}" dt="2025-12-02T13:05:06.731" v="49" actId="478"/>
          <ac:picMkLst>
            <pc:docMk/>
            <pc:sldMk cId="1015842497" sldId="256"/>
            <ac:picMk id="20" creationId="{2D0A6116-2EF0-E1E8-A341-957AEAE9E257}"/>
          </ac:picMkLst>
        </pc:picChg>
        <pc:picChg chg="del">
          <ac:chgData name="Gemma Towers" userId="feb4beff-4173-4eb7-94a3-235f90ada6be" providerId="ADAL" clId="{5ADA50D7-6379-4DBF-BC06-C8BCD6BEB829}" dt="2025-12-02T13:05:08.090" v="50" actId="478"/>
          <ac:picMkLst>
            <pc:docMk/>
            <pc:sldMk cId="1015842497" sldId="256"/>
            <ac:picMk id="32" creationId="{F7973DE7-5E94-6832-9AFB-017646507CC3}"/>
          </ac:picMkLst>
        </pc:pic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balcarrasgloucsschuk-my.sharepoint.com/personal/grt_balcarras_gloucs_sch_uk/Documents/LMI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balcarrasgloucsschuk-my.sharepoint.com/personal/grt_balcarras_gloucs_sch_uk/Documents/LMI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gradFill>
              <a:gsLst>
                <a:gs pos="0">
                  <a:schemeClr val="accent1"/>
                </a:gs>
                <a:gs pos="100000">
                  <a:schemeClr val="accent1">
                    <a:lumMod val="84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'March 2025'!$A$2:$A$6</c:f>
              <c:strCache>
                <c:ptCount val="5"/>
                <c:pt idx="0">
                  <c:v>Communication</c:v>
                </c:pt>
                <c:pt idx="1">
                  <c:v>Customer Service</c:v>
                </c:pt>
                <c:pt idx="2">
                  <c:v>Management</c:v>
                </c:pt>
                <c:pt idx="3">
                  <c:v>Detail Oriented</c:v>
                </c:pt>
                <c:pt idx="4">
                  <c:v>Sales</c:v>
                </c:pt>
              </c:strCache>
            </c:strRef>
          </c:cat>
          <c:val>
            <c:numRef>
              <c:f>'March 2025'!$B$2:$B$6</c:f>
              <c:numCache>
                <c:formatCode>General</c:formatCode>
                <c:ptCount val="5"/>
                <c:pt idx="0">
                  <c:v>5324</c:v>
                </c:pt>
                <c:pt idx="1">
                  <c:v>2871</c:v>
                </c:pt>
                <c:pt idx="2">
                  <c:v>2784</c:v>
                </c:pt>
                <c:pt idx="3">
                  <c:v>2652</c:v>
                </c:pt>
                <c:pt idx="4">
                  <c:v>1912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8ED-4812-B573-6A69036B8663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1"/>
        <c:axId val="749587904"/>
        <c:axId val="749571584"/>
      </c:barChart>
      <c:catAx>
        <c:axId val="7495879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endParaRPr lang="en-US"/>
          </a:p>
        </c:txPr>
        <c:crossAx val="749571584"/>
        <c:crosses val="autoZero"/>
        <c:auto val="1"/>
        <c:lblAlgn val="ctr"/>
        <c:lblOffset val="100"/>
        <c:noMultiLvlLbl val="0"/>
      </c:catAx>
      <c:valAx>
        <c:axId val="74957158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7495879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pattFill prst="ltUpDiag">
              <a:fgClr>
                <a:schemeClr val="accent1"/>
              </a:fgClr>
              <a:bgClr>
                <a:schemeClr val="lt1"/>
              </a:bgClr>
            </a:pattFill>
            <a:ln>
              <a:noFill/>
            </a:ln>
            <a:effectLst/>
          </c:spPr>
          <c:invertIfNegative val="0"/>
          <c:cat>
            <c:strRef>
              <c:f>'March 2025'!$G$12:$G$20</c:f>
              <c:strCache>
                <c:ptCount val="9"/>
                <c:pt idx="0">
                  <c:v>Care workers and home carers</c:v>
                </c:pt>
                <c:pt idx="1">
                  <c:v>Sales related</c:v>
                </c:pt>
                <c:pt idx="2">
                  <c:v>Cleaners and domestics</c:v>
                </c:pt>
                <c:pt idx="3">
                  <c:v>Programmers and software development professionals</c:v>
                </c:pt>
                <c:pt idx="4">
                  <c:v>Teaching assistants</c:v>
                </c:pt>
                <c:pt idx="5">
                  <c:v>Kitchen and catering assistants</c:v>
                </c:pt>
                <c:pt idx="6">
                  <c:v>Plant and machine operatives</c:v>
                </c:pt>
                <c:pt idx="7">
                  <c:v>Chefs</c:v>
                </c:pt>
                <c:pt idx="8">
                  <c:v>Large goods vehicles drivers</c:v>
                </c:pt>
              </c:strCache>
            </c:strRef>
          </c:cat>
          <c:val>
            <c:numRef>
              <c:f>'March 2025'!$H$12:$H$20</c:f>
              <c:numCache>
                <c:formatCode>General</c:formatCode>
                <c:ptCount val="9"/>
                <c:pt idx="0">
                  <c:v>594</c:v>
                </c:pt>
                <c:pt idx="1">
                  <c:v>515</c:v>
                </c:pt>
                <c:pt idx="2">
                  <c:v>511</c:v>
                </c:pt>
                <c:pt idx="3">
                  <c:v>357</c:v>
                </c:pt>
                <c:pt idx="4">
                  <c:v>341</c:v>
                </c:pt>
                <c:pt idx="5">
                  <c:v>324</c:v>
                </c:pt>
                <c:pt idx="6">
                  <c:v>293</c:v>
                </c:pt>
                <c:pt idx="7">
                  <c:v>284</c:v>
                </c:pt>
                <c:pt idx="8">
                  <c:v>240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907-4CBC-BD80-179957BE321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69"/>
        <c:overlap val="-20"/>
        <c:axId val="748538448"/>
        <c:axId val="748537008"/>
      </c:barChart>
      <c:catAx>
        <c:axId val="74853844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3175" cap="flat" cmpd="sng" algn="ctr">
            <a:solidFill>
              <a:schemeClr val="accent1">
                <a:lumMod val="60000"/>
                <a:lumOff val="4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64" b="0" i="0" u="none" strike="noStrike" kern="1200" cap="all" spc="150" normalizeH="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48537008"/>
        <c:crosses val="autoZero"/>
        <c:auto val="1"/>
        <c:lblAlgn val="ctr"/>
        <c:lblOffset val="100"/>
        <c:noMultiLvlLbl val="0"/>
      </c:catAx>
      <c:valAx>
        <c:axId val="74853700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lt1">
                  <a:alpha val="2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485384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accent1"/>
    </a:solidFill>
    <a:ln w="9525" cap="flat" cmpd="sng" algn="ctr">
      <a:solidFill>
        <a:schemeClr val="accent1"/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lt1"/>
    </cs:fontRef>
    <cs:spPr/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26">
  <cs:axisTitle>
    <cs:lnRef idx="0"/>
    <cs:fillRef idx="0"/>
    <cs:effectRef idx="0"/>
    <cs:fontRef idx="minor">
      <a:schemeClr val="lt1"/>
    </cs:fontRef>
    <cs:defRPr sz="1197" b="1" kern="1200"/>
  </cs:axisTitle>
  <cs:categoryAxis>
    <cs:lnRef idx="0">
      <cs:styleClr val="0"/>
    </cs:lnRef>
    <cs:fillRef idx="0"/>
    <cs:effectRef idx="0"/>
    <cs:fontRef idx="minor">
      <a:schemeClr val="lt1"/>
    </cs:fontRef>
    <cs:spPr>
      <a:ln w="3175" cap="flat" cmpd="sng" algn="ctr">
        <a:solidFill>
          <a:schemeClr val="phClr">
            <a:lumMod val="60000"/>
            <a:lumOff val="40000"/>
          </a:schemeClr>
        </a:solidFill>
        <a:round/>
      </a:ln>
    </cs:spPr>
    <cs:defRPr sz="1064" kern="1200" cap="all" spc="150" normalizeH="0" baseline="0"/>
  </cs:categoryAxis>
  <cs:chartArea>
    <cs:lnRef idx="0">
      <cs:styleClr val="0"/>
    </cs:lnRef>
    <cs:fillRef idx="0">
      <cs:styleClr val="0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  <cs:defRPr sz="1330" kern="1200"/>
  </cs:chartArea>
  <cs:dataLabel>
    <cs:lnRef idx="0"/>
    <cs:fillRef idx="0">
      <cs:styleClr val="auto"/>
    </cs:fillRef>
    <cs:effectRef idx="0"/>
    <cs:fontRef idx="minor">
      <a:schemeClr val="lt1"/>
    </cs:fontRef>
    <cs:spPr>
      <a:solidFill>
        <a:schemeClr val="phClr">
          <a:alpha val="70000"/>
        </a:schemeClr>
      </a:solidFill>
    </cs:spPr>
    <cs:defRPr sz="1197" kern="120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pattFill prst="ltUpDiag">
        <a:fgClr>
          <a:schemeClr val="phClr"/>
        </a:fgClr>
        <a:bgClr>
          <a:schemeClr val="lt1"/>
        </a:bgClr>
      </a:patt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ltUpDiag">
        <a:fgClr>
          <a:schemeClr val="phClr"/>
        </a:fgClr>
        <a:bgClr>
          <a:schemeClr val="lt1"/>
        </a:bgClr>
      </a:pattFill>
    </cs:spPr>
  </cs:dataPoint3D>
  <cs:dataPointLine>
    <cs:lnRef idx="0">
      <cs:styleClr val="auto"/>
    </cs:lnRef>
    <cs:fillRef idx="0"/>
    <cs:effectRef idx="0">
      <cs:styleClr val="auto"/>
    </cs:effectRef>
    <cs:fontRef idx="minor">
      <a:schemeClr val="dk1"/>
    </cs:fontRef>
    <cs:spPr>
      <a:ln w="34925" cap="rnd">
        <a:solidFill>
          <a:schemeClr val="lt1"/>
        </a:solidFill>
        <a:round/>
      </a:ln>
      <a:effectLst>
        <a:outerShdw dist="25400" dir="2700000" algn="tl" rotWithShape="0">
          <a:schemeClr val="phClr"/>
        </a:outerShdw>
      </a:effectLst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22225">
        <a:solidFill>
          <a:schemeClr val="lt1"/>
        </a:solidFill>
        <a:round/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>
      <cs:styleClr val="0"/>
    </cs:lnRef>
    <cs:fillRef idx="0"/>
    <cs:effectRef idx="0"/>
    <cs:fontRef idx="minor">
      <a:schemeClr val="lt1"/>
    </cs:fontRef>
    <cs:spPr>
      <a:ln w="9525">
        <a:solidFill>
          <a:schemeClr val="phClr">
            <a:lumMod val="60000"/>
            <a:lumOff val="40000"/>
          </a:schemeClr>
        </a:solidFill>
      </a:ln>
    </cs:spPr>
    <cs:defRPr sz="1197" kern="1200"/>
  </cs:dataTable>
  <cs:downBar>
    <cs:lnRef idx="0">
      <cs:styleClr val="0"/>
    </cs:lnRef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phClr">
            <a:lumMod val="60000"/>
            <a:lumOff val="40000"/>
          </a:schemeClr>
        </a:solidFill>
      </a:ln>
    </cs:spPr>
  </cs:downBar>
  <cs:drop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prstDash val="dash"/>
      </a:ln>
    </cs:spPr>
  </cs:dropLine>
  <cs:errorBar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round/>
      </a:ln>
      <a:effectLst>
        <a:glow rad="25400">
          <a:schemeClr val="lt1"/>
        </a:glow>
      </a:effectLst>
    </cs:spPr>
  </cs:errorBar>
  <cs:floor>
    <cs:lnRef idx="0"/>
    <cs:fillRef idx="0"/>
    <cs:effectRef idx="0"/>
    <cs:fontRef idx="minor">
      <a:schemeClr val="dk1"/>
    </cs:fontRef>
  </cs:floor>
  <cs:gridlineMajor>
    <cs:lnRef idx="0">
      <cs:styleClr val="0"/>
    </cs:lnRef>
    <cs:fillRef idx="0"/>
    <cs:effectRef idx="0"/>
    <cs:fontRef idx="minor">
      <a:schemeClr val="dk1"/>
    </cs:fontRef>
    <cs:spPr>
      <a:ln w="9525" cap="flat" cmpd="sng" algn="ctr">
        <a:solidFill>
          <a:schemeClr val="lt1">
            <a:alpha val="25000"/>
          </a:schemeClr>
        </a:solidFill>
        <a:round/>
      </a:ln>
    </cs:spPr>
  </cs:gridlineMajor>
  <cs:gridlineMinor>
    <cs:lnRef idx="0">
      <cs:styleClr val="0"/>
    </cs:lnRef>
    <cs:fillRef idx="0"/>
    <cs:effectRef idx="0"/>
    <cs:fontRef idx="minor">
      <a:schemeClr val="dk1"/>
    </cs:fontRef>
    <cs:spPr>
      <a:ln>
        <a:solidFill>
          <a:schemeClr val="lt1">
            <a:alpha val="10000"/>
          </a:schemeClr>
        </a:solidFill>
      </a:ln>
    </cs:spPr>
  </cs:gridlineMinor>
  <cs:hiLo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prstDash val="dash"/>
      </a:ln>
    </cs:spPr>
  </cs:hiLoLine>
  <cs:leader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</a:ln>
    </cs:spPr>
  </cs:leaderLine>
  <cs:legend>
    <cs:lnRef idx="0"/>
    <cs:fillRef idx="0"/>
    <cs:effectRef idx="0"/>
    <cs:fontRef idx="minor">
      <a:schemeClr val="lt1"/>
    </cs:fontRef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>
      <cs:styleClr val="0"/>
    </cs:lnRef>
    <cs:fillRef idx="0"/>
    <cs:effectRef idx="0"/>
    <cs:fontRef idx="minor">
      <a:schemeClr val="lt1"/>
    </cs:fontRef>
    <cs:spPr>
      <a:ln w="3175" cap="flat" cmpd="sng" algn="ctr">
        <a:solidFill>
          <a:schemeClr val="phClr">
            <a:lumMod val="60000"/>
            <a:lumOff val="40000"/>
          </a:schemeClr>
        </a:solidFill>
        <a:round/>
      </a:ln>
    </cs:spPr>
    <cs:defRPr sz="1197" kern="1200"/>
  </cs:seriesAxis>
  <cs:series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  <a:tint val="5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lt1"/>
    </cs:fontRef>
    <cs:defRPr sz="1995" b="1" kern="1200" cap="all" spc="100" normalizeH="0" baseline="0"/>
  </cs:title>
  <cs:trendline>
    <cs:lnRef idx="0"/>
    <cs:fillRef idx="0"/>
    <cs:effectRef idx="0"/>
    <cs:fontRef idx="minor">
      <a:schemeClr val="dk1"/>
    </cs:fontRef>
    <cs:spPr>
      <a:ln w="28575" cap="rnd">
        <a:solidFill>
          <a:schemeClr val="lt1">
            <a:alpha val="50000"/>
          </a:schemeClr>
        </a:solidFill>
        <a:round/>
      </a:ln>
    </cs:spPr>
  </cs:trendline>
  <cs:trendlineLabel>
    <cs:lnRef idx="0"/>
    <cs:fillRef idx="0"/>
    <cs:effectRef idx="0"/>
    <cs:fontRef idx="minor">
      <a:schemeClr val="lt1"/>
    </cs:fontRef>
    <cs:defRPr sz="1197" kern="1200"/>
  </cs:trendlineLabel>
  <cs:upBar>
    <cs:lnRef idx="0">
      <cs:styleClr val="0"/>
    </cs:lnRef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phClr">
            <a:lumMod val="60000"/>
            <a:lumOff val="40000"/>
          </a:schemeClr>
        </a:solidFill>
      </a:ln>
    </cs:spPr>
  </cs:upBar>
  <cs:valueAxis>
    <cs:lnRef idx="0"/>
    <cs:fillRef idx="0"/>
    <cs:effectRef idx="0"/>
    <cs:fontRef idx="minor">
      <a:schemeClr val="lt1"/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02FC78-4BEB-470E-9A13-66F175E7B38A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C900C4-214C-4DE3-95CE-20C193AE3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28805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C900C4-214C-4DE3-95CE-20C193AE3A04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14529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6350" y="-12231"/>
            <a:ext cx="6878487" cy="9930462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7947" y="3473216"/>
            <a:ext cx="4370039" cy="2377992"/>
          </a:xfrm>
        </p:spPr>
        <p:txBody>
          <a:bodyPr anchor="b">
            <a:noAutofit/>
          </a:bodyPr>
          <a:lstStyle>
            <a:lvl1pPr algn="r">
              <a:defRPr sz="405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7947" y="5851205"/>
            <a:ext cx="4370039" cy="1584410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2D79C-13E1-4C6C-AF0D-DAB1B172DB99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8DED-FE9B-46D4-B7AA-74F7EE122E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3748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80533"/>
            <a:ext cx="4760786" cy="4916311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6457245"/>
            <a:ext cx="4760786" cy="2269167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2D79C-13E1-4C6C-AF0D-DAB1B172DB99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8DED-FE9B-46D4-B7AA-74F7EE122E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309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64" y="880533"/>
            <a:ext cx="4554137" cy="4365978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25806" y="5246511"/>
            <a:ext cx="4064853" cy="550333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457245"/>
            <a:ext cx="4760786" cy="2269167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2D79C-13E1-4C6C-AF0D-DAB1B172DB99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8DED-FE9B-46D4-B7AA-74F7EE122E38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362034" y="1141657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60775" y="4169470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67600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790649"/>
            <a:ext cx="4760786" cy="3748998"/>
          </a:xfrm>
        </p:spPr>
        <p:txBody>
          <a:bodyPr anchor="b">
            <a:normAutofit/>
          </a:bodyPr>
          <a:lstStyle>
            <a:lvl1pPr algn="l">
              <a:defRPr sz="33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539647"/>
            <a:ext cx="4760786" cy="2186765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2D79C-13E1-4C6C-AF0D-DAB1B172DB99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8DED-FE9B-46D4-B7AA-74F7EE122E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62601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64" y="880533"/>
            <a:ext cx="4554137" cy="4365978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198" y="5796844"/>
            <a:ext cx="4760787" cy="74280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539647"/>
            <a:ext cx="4760786" cy="2186765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2D79C-13E1-4C6C-AF0D-DAB1B172DB99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8DED-FE9B-46D4-B7AA-74F7EE122E38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362034" y="1141657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60775" y="4169470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312006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886" y="880533"/>
            <a:ext cx="4756099" cy="4365978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198" y="5796844"/>
            <a:ext cx="4760787" cy="74280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539647"/>
            <a:ext cx="4760786" cy="2186765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2D79C-13E1-4C6C-AF0D-DAB1B172DB99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8DED-FE9B-46D4-B7AA-74F7EE122E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60942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2D79C-13E1-4C6C-AF0D-DAB1B172DB99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8DED-FE9B-46D4-B7AA-74F7EE122E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68567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82984" y="880534"/>
            <a:ext cx="734109" cy="7585429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199" y="880534"/>
            <a:ext cx="3896270" cy="75854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2D79C-13E1-4C6C-AF0D-DAB1B172DB99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8DED-FE9B-46D4-B7AA-74F7EE122E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7584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2D79C-13E1-4C6C-AF0D-DAB1B172DB99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8DED-FE9B-46D4-B7AA-74F7EE122E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8485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3901254"/>
            <a:ext cx="4760786" cy="2638395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539647"/>
            <a:ext cx="4760786" cy="12428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2D79C-13E1-4C6C-AF0D-DAB1B172DB99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8DED-FE9B-46D4-B7AA-74F7EE122E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9923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80533"/>
            <a:ext cx="4760786" cy="19078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3120851"/>
            <a:ext cx="2316082" cy="5605560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01903" y="3120853"/>
            <a:ext cx="2316083" cy="5605561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2D79C-13E1-4C6C-AF0D-DAB1B172DB99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8DED-FE9B-46D4-B7AA-74F7EE122E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7275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80533"/>
            <a:ext cx="4760785" cy="1907822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3121420"/>
            <a:ext cx="2318004" cy="832378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199" y="3953801"/>
            <a:ext cx="2318004" cy="477261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99980" y="3121420"/>
            <a:ext cx="2318004" cy="832378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899980" y="3953801"/>
            <a:ext cx="2318004" cy="477261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2D79C-13E1-4C6C-AF0D-DAB1B172DB99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8DED-FE9B-46D4-B7AA-74F7EE122E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5142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880533"/>
            <a:ext cx="4760786" cy="19078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2D79C-13E1-4C6C-AF0D-DAB1B172DB99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8DED-FE9B-46D4-B7AA-74F7EE122E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5168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2D79C-13E1-4C6C-AF0D-DAB1B172DB99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8DED-FE9B-46D4-B7AA-74F7EE122E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0430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164650"/>
            <a:ext cx="2092637" cy="1846673"/>
          </a:xfrm>
        </p:spPr>
        <p:txBody>
          <a:bodyPr anchor="b">
            <a:normAutofit/>
          </a:bodyPr>
          <a:lstStyle>
            <a:lvl1pPr>
              <a:defRPr sz="1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78456" y="743781"/>
            <a:ext cx="2539528" cy="798263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4011323"/>
            <a:ext cx="2092637" cy="3733093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2D79C-13E1-4C6C-AF0D-DAB1B172DB99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8DED-FE9B-46D4-B7AA-74F7EE122E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5518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6934200"/>
            <a:ext cx="4760786" cy="818622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199" y="880533"/>
            <a:ext cx="4760786" cy="5554926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7752822"/>
            <a:ext cx="4760786" cy="973590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2D79C-13E1-4C6C-AF0D-DAB1B172DB99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8DED-FE9B-46D4-B7AA-74F7EE122E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0593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6350" y="-12231"/>
            <a:ext cx="6878488" cy="9930462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880533"/>
            <a:ext cx="4760785" cy="19078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3120853"/>
            <a:ext cx="4760786" cy="56055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053944" y="8726414"/>
            <a:ext cx="513099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32D79C-13E1-4C6C-AF0D-DAB1B172DB99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8726414"/>
            <a:ext cx="346723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3507" y="8726414"/>
            <a:ext cx="384479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accent1"/>
                </a:solidFill>
              </a:defRPr>
            </a:lvl1pPr>
          </a:lstStyle>
          <a:p>
            <a:fld id="{B31D8DED-FE9B-46D4-B7AA-74F7EE122E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0105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9C296686-5119-DF77-D8BE-71765A85BAC4}"/>
              </a:ext>
            </a:extLst>
          </p:cNvPr>
          <p:cNvSpPr/>
          <p:nvPr/>
        </p:nvSpPr>
        <p:spPr>
          <a:xfrm>
            <a:off x="116441" y="1257800"/>
            <a:ext cx="6610264" cy="528305"/>
          </a:xfrm>
          <a:prstGeom prst="roundRect">
            <a:avLst>
              <a:gd name="adj" fmla="val 9310"/>
            </a:avLst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34AC5320-A5F5-F463-D88A-42F617D42C48}"/>
              </a:ext>
            </a:extLst>
          </p:cNvPr>
          <p:cNvSpPr/>
          <p:nvPr/>
        </p:nvSpPr>
        <p:spPr>
          <a:xfrm>
            <a:off x="123868" y="1842685"/>
            <a:ext cx="6571912" cy="4034810"/>
          </a:xfrm>
          <a:prstGeom prst="roundRect">
            <a:avLst>
              <a:gd name="adj" fmla="val 2853"/>
            </a:avLst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9B192317-9E84-3578-99DE-D5B60EFB558E}"/>
              </a:ext>
            </a:extLst>
          </p:cNvPr>
          <p:cNvSpPr/>
          <p:nvPr/>
        </p:nvSpPr>
        <p:spPr>
          <a:xfrm>
            <a:off x="113901" y="5934075"/>
            <a:ext cx="6604215" cy="3800476"/>
          </a:xfrm>
          <a:prstGeom prst="roundRect">
            <a:avLst>
              <a:gd name="adj" fmla="val 3987"/>
            </a:avLst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199895DC-66F7-BCB5-6D54-233E0CF63B7A}"/>
              </a:ext>
            </a:extLst>
          </p:cNvPr>
          <p:cNvSpPr/>
          <p:nvPr/>
        </p:nvSpPr>
        <p:spPr>
          <a:xfrm>
            <a:off x="100206" y="649696"/>
            <a:ext cx="5266764" cy="576950"/>
          </a:xfrm>
          <a:prstGeom prst="roundRect">
            <a:avLst>
              <a:gd name="adj" fmla="val 9310"/>
            </a:avLst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4AB2465-9EBC-E1B1-F1EB-EE60EC58F5F0}"/>
              </a:ext>
            </a:extLst>
          </p:cNvPr>
          <p:cNvSpPr txBox="1"/>
          <p:nvPr/>
        </p:nvSpPr>
        <p:spPr>
          <a:xfrm>
            <a:off x="123868" y="77605"/>
            <a:ext cx="5243102" cy="55399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solidFill>
                  <a:schemeClr val="bg1"/>
                </a:solidFill>
              </a:rPr>
              <a:t>LMI Gloucestershire – </a:t>
            </a:r>
            <a:r>
              <a:rPr lang="en-GB" sz="2000" i="1" dirty="0">
                <a:solidFill>
                  <a:schemeClr val="bg1"/>
                </a:solidFill>
              </a:rPr>
              <a:t>October 2025 </a:t>
            </a:r>
          </a:p>
          <a:p>
            <a:pPr algn="ctr"/>
            <a:r>
              <a:rPr lang="en-GB" sz="1000" i="1" dirty="0">
                <a:solidFill>
                  <a:schemeClr val="bg1"/>
                </a:solidFill>
              </a:rPr>
              <a:t>(source: Glos County Council)</a:t>
            </a:r>
            <a:endParaRPr lang="en-GB" sz="2100" i="1" dirty="0">
              <a:solidFill>
                <a:schemeClr val="bg1"/>
              </a:solidFill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06E5238E-3EDD-CE4D-2B06-AF4A732350A5}"/>
              </a:ext>
            </a:extLst>
          </p:cNvPr>
          <p:cNvSpPr/>
          <p:nvPr/>
        </p:nvSpPr>
        <p:spPr>
          <a:xfrm>
            <a:off x="468059" y="1320108"/>
            <a:ext cx="2313745" cy="413252"/>
          </a:xfrm>
          <a:prstGeom prst="roundRect">
            <a:avLst/>
          </a:prstGeom>
          <a:ln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u="sng" dirty="0"/>
              <a:t>Number of Unemployed:</a:t>
            </a:r>
            <a:endParaRPr lang="en-GB" sz="1200" b="1" u="sng" dirty="0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392FB652-B4E6-ECA3-FC6F-4F604EE53CE7}"/>
              </a:ext>
            </a:extLst>
          </p:cNvPr>
          <p:cNvSpPr/>
          <p:nvPr/>
        </p:nvSpPr>
        <p:spPr>
          <a:xfrm>
            <a:off x="2707289" y="1357198"/>
            <a:ext cx="1329872" cy="319582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/>
              <a:t>10715 </a:t>
            </a:r>
            <a:r>
              <a:rPr lang="en-GB" sz="1400" dirty="0">
                <a:ea typeface="Cambria Math" panose="02040503050406030204" pitchFamily="18" charset="0"/>
                <a:sym typeface="Wingdings" panose="05000000000000000000" pitchFamily="2" charset="2"/>
              </a:rPr>
              <a:t> 175</a:t>
            </a:r>
            <a:endParaRPr lang="en-GB" sz="1200" dirty="0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1FDE06AE-D725-CEF8-2B9B-52E8E8FD770C}"/>
              </a:ext>
            </a:extLst>
          </p:cNvPr>
          <p:cNvSpPr/>
          <p:nvPr/>
        </p:nvSpPr>
        <p:spPr>
          <a:xfrm>
            <a:off x="3945173" y="1413778"/>
            <a:ext cx="2450013" cy="319582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i="1" dirty="0"/>
              <a:t>2.7% population aged 16-64</a:t>
            </a:r>
            <a:endParaRPr lang="en-GB" sz="1200" i="1" dirty="0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E158A9B3-A27B-A7B8-B0B4-4378CA55510C}"/>
              </a:ext>
            </a:extLst>
          </p:cNvPr>
          <p:cNvSpPr/>
          <p:nvPr/>
        </p:nvSpPr>
        <p:spPr>
          <a:xfrm>
            <a:off x="473758" y="689152"/>
            <a:ext cx="1374842" cy="486992"/>
          </a:xfrm>
          <a:prstGeom prst="roundRect">
            <a:avLst/>
          </a:prstGeom>
          <a:ln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u="sng" dirty="0"/>
              <a:t>Job adverts:</a:t>
            </a:r>
            <a:endParaRPr lang="en-GB" sz="1200" b="1" u="sng" dirty="0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CB8233BA-5A03-BBE1-0D7F-3483CE71D1E5}"/>
              </a:ext>
            </a:extLst>
          </p:cNvPr>
          <p:cNvSpPr/>
          <p:nvPr/>
        </p:nvSpPr>
        <p:spPr>
          <a:xfrm>
            <a:off x="1786899" y="772857"/>
            <a:ext cx="1483814" cy="319582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/>
              <a:t>16698 </a:t>
            </a:r>
            <a:r>
              <a:rPr lang="en-GB" sz="1400" dirty="0">
                <a:ea typeface="Cambria Math" panose="02040503050406030204" pitchFamily="18" charset="0"/>
                <a:sym typeface="Wingdings" panose="05000000000000000000" pitchFamily="2" charset="2"/>
              </a:rPr>
              <a:t> 156</a:t>
            </a:r>
            <a:endParaRPr lang="en-GB" sz="1200" dirty="0"/>
          </a:p>
        </p:txBody>
      </p:sp>
      <p:pic>
        <p:nvPicPr>
          <p:cNvPr id="3" name="Picture 2" descr="A white background with blue text&#10;&#10;Description automatically generated">
            <a:extLst>
              <a:ext uri="{FF2B5EF4-FFF2-40B4-BE49-F238E27FC236}">
                <a16:creationId xmlns:a16="http://schemas.microsoft.com/office/drawing/2014/main" id="{775CAAEE-927B-60C4-451A-9ED97C430D7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6970" y="214667"/>
            <a:ext cx="1351146" cy="908272"/>
          </a:xfrm>
          <a:prstGeom prst="rect">
            <a:avLst/>
          </a:prstGeom>
        </p:spPr>
      </p:pic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C553B445-E268-3F14-41AC-2323D37203E6}"/>
              </a:ext>
            </a:extLst>
          </p:cNvPr>
          <p:cNvSpPr/>
          <p:nvPr/>
        </p:nvSpPr>
        <p:spPr>
          <a:xfrm>
            <a:off x="3156559" y="729996"/>
            <a:ext cx="2063884" cy="446148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ea typeface="Cambria Math" panose="02040503050406030204" pitchFamily="18" charset="0"/>
                <a:sym typeface="Wingdings" panose="05000000000000000000" pitchFamily="2" charset="2"/>
              </a:rPr>
              <a:t></a:t>
            </a:r>
            <a:r>
              <a:rPr lang="en-GB" sz="1200" i="1" dirty="0">
                <a:ea typeface="Cambria Math" panose="02040503050406030204" pitchFamily="18" charset="0"/>
                <a:sym typeface="Wingdings" panose="05000000000000000000" pitchFamily="2" charset="2"/>
              </a:rPr>
              <a:t>0.9</a:t>
            </a:r>
            <a:r>
              <a:rPr lang="en-GB" sz="1200" i="1" dirty="0"/>
              <a:t>% in Gloucestershire, </a:t>
            </a:r>
            <a:r>
              <a:rPr lang="en-GB" sz="1200" dirty="0">
                <a:ea typeface="Cambria Math" panose="02040503050406030204" pitchFamily="18" charset="0"/>
                <a:sym typeface="Wingdings" panose="05000000000000000000" pitchFamily="2" charset="2"/>
              </a:rPr>
              <a:t>2.8</a:t>
            </a:r>
            <a:r>
              <a:rPr lang="en-GB" sz="1200" i="1" dirty="0"/>
              <a:t>% in whole UK </a:t>
            </a:r>
            <a:endParaRPr lang="en-GB" sz="1100" i="1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074DD01B-FD1F-F808-D51D-D36CC5956173}"/>
              </a:ext>
            </a:extLst>
          </p:cNvPr>
          <p:cNvSpPr/>
          <p:nvPr/>
        </p:nvSpPr>
        <p:spPr>
          <a:xfrm>
            <a:off x="55573" y="25992"/>
            <a:ext cx="6732000" cy="9802403"/>
          </a:xfrm>
          <a:prstGeom prst="roundRect">
            <a:avLst>
              <a:gd name="adj" fmla="val 1386"/>
            </a:avLst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D1CF8F67-626E-749C-D7EF-CFF31BEA3307}"/>
              </a:ext>
            </a:extLst>
          </p:cNvPr>
          <p:cNvSpPr/>
          <p:nvPr/>
        </p:nvSpPr>
        <p:spPr>
          <a:xfrm>
            <a:off x="233088" y="6071224"/>
            <a:ext cx="3710646" cy="577709"/>
          </a:xfrm>
          <a:prstGeom prst="roundRect">
            <a:avLst/>
          </a:prstGeom>
          <a:solidFill>
            <a:schemeClr val="accent2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/>
              <a:t>What are the top five common skills asked for in job adverts?</a:t>
            </a:r>
            <a:endParaRPr lang="en-GB" sz="1200" b="1" dirty="0"/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931AC710-B059-2AD3-23D2-F422A9F9B56B}"/>
              </a:ext>
            </a:extLst>
          </p:cNvPr>
          <p:cNvSpPr/>
          <p:nvPr/>
        </p:nvSpPr>
        <p:spPr>
          <a:xfrm>
            <a:off x="233088" y="1929683"/>
            <a:ext cx="3627034" cy="489458"/>
          </a:xfrm>
          <a:prstGeom prst="roundRect">
            <a:avLst/>
          </a:prstGeom>
          <a:solidFill>
            <a:schemeClr val="accent2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/>
              <a:t>What occupations are most advertised?</a:t>
            </a:r>
            <a:endParaRPr lang="en-GB" sz="1200" b="1" dirty="0"/>
          </a:p>
        </p:txBody>
      </p:sp>
      <p:graphicFrame>
        <p:nvGraphicFramePr>
          <p:cNvPr id="18" name="Chart 17">
            <a:extLst>
              <a:ext uri="{FF2B5EF4-FFF2-40B4-BE49-F238E27FC236}">
                <a16:creationId xmlns:a16="http://schemas.microsoft.com/office/drawing/2014/main" id="{493EF3C6-9CFB-88D0-8701-B98D51D16F0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57210836"/>
              </p:ext>
            </p:extLst>
          </p:nvPr>
        </p:nvGraphicFramePr>
        <p:xfrm>
          <a:off x="320405" y="6742777"/>
          <a:ext cx="6204219" cy="28300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9" name="Chart 18">
            <a:extLst>
              <a:ext uri="{FF2B5EF4-FFF2-40B4-BE49-F238E27FC236}">
                <a16:creationId xmlns:a16="http://schemas.microsoft.com/office/drawing/2014/main" id="{5A36B4A4-A6FD-3AD6-C706-F84D5008573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97142117"/>
              </p:ext>
            </p:extLst>
          </p:nvPr>
        </p:nvGraphicFramePr>
        <p:xfrm>
          <a:off x="233088" y="2542062"/>
          <a:ext cx="6386787" cy="31327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015842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6" grpId="0" animBg="1"/>
      <p:bldGraphic spid="18" grpId="0">
        <p:bldAsOne/>
      </p:bldGraphic>
      <p:bldGraphic spid="19" grpId="0">
        <p:bldAsOne/>
      </p:bldGraphic>
    </p:bldLst>
  </p:timing>
</p:sld>
</file>

<file path=ppt/theme/theme1.xml><?xml version="1.0" encoding="utf-8"?>
<a:theme xmlns:a="http://schemas.openxmlformats.org/drawingml/2006/main" name="Facet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e0ad2d9-dc8b-49e3-bae5-7bbe19f2614b">
      <Terms xmlns="http://schemas.microsoft.com/office/infopath/2007/PartnerControls"/>
    </lcf76f155ced4ddcb4097134ff3c332f>
    <TaxCatchAll xmlns="4e8270d2-91df-4d9b-9ac8-92724cba8c09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67B24B383B48144B9859A3EBABC6573" ma:contentTypeVersion="13" ma:contentTypeDescription="Create a new document." ma:contentTypeScope="" ma:versionID="1f9a5956a92a8b4ee762bc040dce528f">
  <xsd:schema xmlns:xsd="http://www.w3.org/2001/XMLSchema" xmlns:xs="http://www.w3.org/2001/XMLSchema" xmlns:p="http://schemas.microsoft.com/office/2006/metadata/properties" xmlns:ns2="0e0ad2d9-dc8b-49e3-bae5-7bbe19f2614b" xmlns:ns3="4e8270d2-91df-4d9b-9ac8-92724cba8c09" targetNamespace="http://schemas.microsoft.com/office/2006/metadata/properties" ma:root="true" ma:fieldsID="d52c3255ea48cc59678dab4d37565eed" ns2:_="" ns3:_="">
    <xsd:import namespace="0e0ad2d9-dc8b-49e3-bae5-7bbe19f2614b"/>
    <xsd:import namespace="4e8270d2-91df-4d9b-9ac8-92724cba8c0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0ad2d9-dc8b-49e3-bae5-7bbe19f2614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5" nillable="true" ma:displayName="MediaServiceBillingMetadata" ma:hidden="true" ma:internalName="MediaServiceBillingMetadata" ma:readOnly="true">
      <xsd:simpleType>
        <xsd:restriction base="dms:Note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df741b73-3e8e-40b8-8d35-caa0139ae7d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8270d2-91df-4d9b-9ac8-92724cba8c09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70dc33ab-def1-4513-a861-51705020b83e}" ma:internalName="TaxCatchAll" ma:showField="CatchAllData" ma:web="4e8270d2-91df-4d9b-9ac8-92724cba8c0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04B5828-2A07-44EF-8F26-5DE37F7350E1}">
  <ds:schemaRefs>
    <ds:schemaRef ds:uri="http://schemas.microsoft.com/office/2006/metadata/properties"/>
    <ds:schemaRef ds:uri="http://schemas.microsoft.com/office/infopath/2007/PartnerControls"/>
    <ds:schemaRef ds:uri="0e0ad2d9-dc8b-49e3-bae5-7bbe19f2614b"/>
    <ds:schemaRef ds:uri="4e8270d2-91df-4d9b-9ac8-92724cba8c09"/>
  </ds:schemaRefs>
</ds:datastoreItem>
</file>

<file path=customXml/itemProps2.xml><?xml version="1.0" encoding="utf-8"?>
<ds:datastoreItem xmlns:ds="http://schemas.openxmlformats.org/officeDocument/2006/customXml" ds:itemID="{0235D254-7118-4465-8E7C-5F4EBD70177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50929C5-56BA-4C1C-85A1-65A16E279358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292</TotalTime>
  <Words>62</Words>
  <Application>Microsoft Office PowerPoint</Application>
  <PresentationFormat>A4 Paper (210x297 mm)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Cambria Math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Gemma Towers</dc:creator>
  <cp:lastModifiedBy>Gemma Towers</cp:lastModifiedBy>
  <cp:revision>12</cp:revision>
  <dcterms:created xsi:type="dcterms:W3CDTF">2025-01-08T13:51:04Z</dcterms:created>
  <dcterms:modified xsi:type="dcterms:W3CDTF">2025-12-02T13:06:51Z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0x010100C67B24B383B48144B9859A3EBABC6573</vt:lpwstr>
  </property>
  <property fmtid="{D5CDD505-2E9C-101B-9397-08002B2CF9AE}" pid="3" name="Order">
    <vt:r8>149600</vt:r8>
  </property>
  <property fmtid="{D5CDD505-2E9C-101B-9397-08002B2CF9AE}" pid="4" name="MediaServiceImageTags">
    <vt:lpwstr/>
  </property>
</Properties>
</file>